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heme/theme2.xml" ContentType="application/vnd.openxmlformats-officedocument.them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4.xml" ContentType="application/vnd.openxmlformats-officedocument.presentationml.tags+xml"/>
  <Override PartName="/ppt/notesSlides/notesSlide3.xml" ContentType="application/vnd.openxmlformats-officedocument.presentationml.notesSlide+xml"/>
  <Override PartName="/ppt/tags/tag15.xml" ContentType="application/vnd.openxmlformats-officedocument.presentationml.tags+xml"/>
  <Override PartName="/ppt/notesSlides/notesSlide4.xml" ContentType="application/vnd.openxmlformats-officedocument.presentationml.notesSlide+xml"/>
  <Override PartName="/ppt/tags/tag16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7.xml" ContentType="application/vnd.openxmlformats-officedocument.presentationml.tags+xml"/>
  <Override PartName="/ppt/notesSlides/notesSlide8.xml" ContentType="application/vnd.openxmlformats-officedocument.presentationml.notesSlide+xml"/>
  <Override PartName="/ppt/tags/tag18.xml" ContentType="application/vnd.openxmlformats-officedocument.presentationml.tags+xml"/>
  <Override PartName="/ppt/notesSlides/notesSlide9.xml" ContentType="application/vnd.openxmlformats-officedocument.presentationml.notesSlide+xml"/>
  <Override PartName="/ppt/tags/tag1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0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21.xml" ContentType="application/vnd.openxmlformats-officedocument.presentationml.tags+xml"/>
  <Override PartName="/ppt/notesSlides/notesSlide14.xml" ContentType="application/vnd.openxmlformats-officedocument.presentationml.notesSlide+xml"/>
  <Override PartName="/ppt/tags/tag22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23.xml" ContentType="application/vnd.openxmlformats-officedocument.presentationml.tags+xml"/>
  <Override PartName="/ppt/notesSlides/notesSlide17.xml" ContentType="application/vnd.openxmlformats-officedocument.presentationml.notesSlide+xml"/>
  <Override PartName="/ppt/tags/tag24.xml" ContentType="application/vnd.openxmlformats-officedocument.presentationml.tags+xml"/>
  <Override PartName="/ppt/notesSlides/notesSlide18.xml" ContentType="application/vnd.openxmlformats-officedocument.presentationml.notesSlide+xml"/>
  <Override PartName="/ppt/tags/tag25.xml" ContentType="application/vnd.openxmlformats-officedocument.presentationml.tags+xml"/>
  <Override PartName="/ppt/notesSlides/notesSlide19.xml" ContentType="application/vnd.openxmlformats-officedocument.presentationml.notesSlide+xml"/>
  <Override PartName="/ppt/tags/tag26.xml" ContentType="application/vnd.openxmlformats-officedocument.presentationml.tags+xml"/>
  <Override PartName="/ppt/notesSlides/notesSlide20.xml" ContentType="application/vnd.openxmlformats-officedocument.presentationml.notesSlide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758" r:id="rId4"/>
  </p:sldMasterIdLst>
  <p:notesMasterIdLst>
    <p:notesMasterId r:id="rId26"/>
  </p:notesMasterIdLst>
  <p:sldIdLst>
    <p:sldId id="509" r:id="rId5"/>
    <p:sldId id="554" r:id="rId6"/>
    <p:sldId id="560" r:id="rId7"/>
    <p:sldId id="559" r:id="rId8"/>
    <p:sldId id="558" r:id="rId9"/>
    <p:sldId id="550" r:id="rId10"/>
    <p:sldId id="561" r:id="rId11"/>
    <p:sldId id="536" r:id="rId12"/>
    <p:sldId id="543" r:id="rId13"/>
    <p:sldId id="539" r:id="rId14"/>
    <p:sldId id="544" r:id="rId15"/>
    <p:sldId id="542" r:id="rId16"/>
    <p:sldId id="563" r:id="rId17"/>
    <p:sldId id="553" r:id="rId18"/>
    <p:sldId id="546" r:id="rId19"/>
    <p:sldId id="551" r:id="rId20"/>
    <p:sldId id="557" r:id="rId21"/>
    <p:sldId id="555" r:id="rId22"/>
    <p:sldId id="547" r:id="rId23"/>
    <p:sldId id="541" r:id="rId24"/>
    <p:sldId id="513" r:id="rId25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7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55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32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09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86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63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417" algn="l" defTabSz="91435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7F5D6-18ED-47B1-94E0-3FF0D5F56249}" v="1" dt="2026-05-15T08:09:16.5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2" autoAdjust="0"/>
    <p:restoredTop sz="86387" autoAdjust="0"/>
  </p:normalViewPr>
  <p:slideViewPr>
    <p:cSldViewPr snapToGrid="0" snapToObjects="1">
      <p:cViewPr varScale="1">
        <p:scale>
          <a:sx n="95" d="100"/>
          <a:sy n="95" d="100"/>
        </p:scale>
        <p:origin x="906" y="96"/>
      </p:cViewPr>
      <p:guideLst/>
    </p:cSldViewPr>
  </p:slideViewPr>
  <p:outlineViewPr>
    <p:cViewPr>
      <p:scale>
        <a:sx n="33" d="100"/>
        <a:sy n="33" d="100"/>
      </p:scale>
      <p:origin x="0" y="-804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gs" Target="tags/tag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elsen, Martin Barsøe" userId="71659310-0dbf-4105-9d93-6e42f2bcfc18" providerId="ADAL" clId="{55AEA5CF-9D6A-40B1-8BAC-1AD7D4F2CA72}"/>
    <pc:docChg chg="custSel delSld modSld sldOrd">
      <pc:chgData name="Nielsen, Martin Barsøe" userId="71659310-0dbf-4105-9d93-6e42f2bcfc18" providerId="ADAL" clId="{55AEA5CF-9D6A-40B1-8BAC-1AD7D4F2CA72}" dt="2026-05-15T08:09:30.843" v="71" actId="3626"/>
      <pc:docMkLst>
        <pc:docMk/>
      </pc:docMkLst>
      <pc:sldChg chg="modSp mod">
        <pc:chgData name="Nielsen, Martin Barsøe" userId="71659310-0dbf-4105-9d93-6e42f2bcfc18" providerId="ADAL" clId="{55AEA5CF-9D6A-40B1-8BAC-1AD7D4F2CA72}" dt="2026-05-15T08:09:30.843" v="71" actId="3626"/>
        <pc:sldMkLst>
          <pc:docMk/>
          <pc:sldMk cId="1955023071" sldId="509"/>
        </pc:sldMkLst>
        <pc:spChg chg="mod">
          <ac:chgData name="Nielsen, Martin Barsøe" userId="71659310-0dbf-4105-9d93-6e42f2bcfc18" providerId="ADAL" clId="{55AEA5CF-9D6A-40B1-8BAC-1AD7D4F2CA72}" dt="2026-05-15T08:09:30.843" v="71" actId="3626"/>
          <ac:spMkLst>
            <pc:docMk/>
            <pc:sldMk cId="1955023071" sldId="509"/>
            <ac:spMk id="7" creationId="{5B45E0C3-CBD4-18DF-9B9A-A8BC229895DC}"/>
          </ac:spMkLst>
        </pc:spChg>
      </pc:sldChg>
      <pc:sldChg chg="modSp mod">
        <pc:chgData name="Nielsen, Martin Barsøe" userId="71659310-0dbf-4105-9d93-6e42f2bcfc18" providerId="ADAL" clId="{55AEA5CF-9D6A-40B1-8BAC-1AD7D4F2CA72}" dt="2026-04-30T07:27:02.037" v="15" actId="1076"/>
        <pc:sldMkLst>
          <pc:docMk/>
          <pc:sldMk cId="3245380327" sldId="544"/>
        </pc:sldMkLst>
        <pc:spChg chg="mod">
          <ac:chgData name="Nielsen, Martin Barsøe" userId="71659310-0dbf-4105-9d93-6e42f2bcfc18" providerId="ADAL" clId="{55AEA5CF-9D6A-40B1-8BAC-1AD7D4F2CA72}" dt="2026-04-30T07:27:02.037" v="15" actId="1076"/>
          <ac:spMkLst>
            <pc:docMk/>
            <pc:sldMk cId="3245380327" sldId="544"/>
            <ac:spMk id="3" creationId="{6AD596C3-BF7A-398F-5FB6-82864F705D09}"/>
          </ac:spMkLst>
        </pc:spChg>
      </pc:sldChg>
      <pc:sldChg chg="ord">
        <pc:chgData name="Nielsen, Martin Barsøe" userId="71659310-0dbf-4105-9d93-6e42f2bcfc18" providerId="ADAL" clId="{55AEA5CF-9D6A-40B1-8BAC-1AD7D4F2CA72}" dt="2026-04-30T08:10:48.350" v="25"/>
        <pc:sldMkLst>
          <pc:docMk/>
          <pc:sldMk cId="4167030072" sldId="550"/>
        </pc:sldMkLst>
      </pc:sldChg>
      <pc:sldChg chg="modSp mod">
        <pc:chgData name="Nielsen, Martin Barsøe" userId="71659310-0dbf-4105-9d93-6e42f2bcfc18" providerId="ADAL" clId="{55AEA5CF-9D6A-40B1-8BAC-1AD7D4F2CA72}" dt="2026-04-30T07:57:17.067" v="21" actId="20577"/>
        <pc:sldMkLst>
          <pc:docMk/>
          <pc:sldMk cId="321705410" sldId="554"/>
        </pc:sldMkLst>
        <pc:spChg chg="mod">
          <ac:chgData name="Nielsen, Martin Barsøe" userId="71659310-0dbf-4105-9d93-6e42f2bcfc18" providerId="ADAL" clId="{55AEA5CF-9D6A-40B1-8BAC-1AD7D4F2CA72}" dt="2026-04-30T07:57:17.067" v="21" actId="20577"/>
          <ac:spMkLst>
            <pc:docMk/>
            <pc:sldMk cId="321705410" sldId="554"/>
            <ac:spMk id="9" creationId="{108E4B39-7ADB-8400-F1B2-32D9727C347D}"/>
          </ac:spMkLst>
        </pc:spChg>
      </pc:sldChg>
      <pc:sldChg chg="ord">
        <pc:chgData name="Nielsen, Martin Barsøe" userId="71659310-0dbf-4105-9d93-6e42f2bcfc18" providerId="ADAL" clId="{55AEA5CF-9D6A-40B1-8BAC-1AD7D4F2CA72}" dt="2026-04-30T07:27:43.920" v="17"/>
        <pc:sldMkLst>
          <pc:docMk/>
          <pc:sldMk cId="694108379" sldId="555"/>
        </pc:sldMkLst>
      </pc:sldChg>
      <pc:sldChg chg="ord">
        <pc:chgData name="Nielsen, Martin Barsøe" userId="71659310-0dbf-4105-9d93-6e42f2bcfc18" providerId="ADAL" clId="{55AEA5CF-9D6A-40B1-8BAC-1AD7D4F2CA72}" dt="2026-04-30T08:10:41.569" v="23"/>
        <pc:sldMkLst>
          <pc:docMk/>
          <pc:sldMk cId="2545369629" sldId="55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48C953-EDB5-4139-9F9F-27A92E29492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9CF26030-ACBB-45FE-9E1B-AA5B4115BA03}">
      <dgm:prSet phldrT="[Tekst]"/>
      <dgm:spPr/>
      <dgm:t>
        <a:bodyPr/>
        <a:lstStyle/>
        <a:p>
          <a:endParaRPr lang="da-DK" dirty="0"/>
        </a:p>
      </dgm:t>
    </dgm:pt>
    <dgm:pt modelId="{B177B365-0C05-42B3-BD34-C85C8C385F37}" type="parTrans" cxnId="{3BC54833-2302-4D35-946C-05851984A2C4}">
      <dgm:prSet/>
      <dgm:spPr/>
      <dgm:t>
        <a:bodyPr/>
        <a:lstStyle/>
        <a:p>
          <a:endParaRPr lang="da-DK"/>
        </a:p>
      </dgm:t>
    </dgm:pt>
    <dgm:pt modelId="{A8CDFAF5-7172-4755-AE01-EB5EF1323F4D}" type="sibTrans" cxnId="{3BC54833-2302-4D35-946C-05851984A2C4}">
      <dgm:prSet/>
      <dgm:spPr/>
      <dgm:t>
        <a:bodyPr/>
        <a:lstStyle/>
        <a:p>
          <a:endParaRPr lang="da-DK"/>
        </a:p>
      </dgm:t>
    </dgm:pt>
    <dgm:pt modelId="{665BDE0D-7DDE-47F0-B549-064E9ECFA63B}">
      <dgm:prSet phldrT="[Tekst]"/>
      <dgm:spPr/>
      <dgm:t>
        <a:bodyPr/>
        <a:lstStyle/>
        <a:p>
          <a:endParaRPr lang="da-DK" dirty="0"/>
        </a:p>
      </dgm:t>
    </dgm:pt>
    <dgm:pt modelId="{16C0C084-88D5-496A-B8C1-28672559D7CB}" type="parTrans" cxnId="{EA8E33E6-C3B0-40DF-BCDD-FA56BFA13D88}">
      <dgm:prSet/>
      <dgm:spPr/>
      <dgm:t>
        <a:bodyPr/>
        <a:lstStyle/>
        <a:p>
          <a:endParaRPr lang="da-DK"/>
        </a:p>
      </dgm:t>
    </dgm:pt>
    <dgm:pt modelId="{A865C9EE-9DA8-4EA3-B6D2-3DB8FCF3AC1F}" type="sibTrans" cxnId="{EA8E33E6-C3B0-40DF-BCDD-FA56BFA13D88}">
      <dgm:prSet/>
      <dgm:spPr/>
      <dgm:t>
        <a:bodyPr/>
        <a:lstStyle/>
        <a:p>
          <a:endParaRPr lang="da-DK"/>
        </a:p>
      </dgm:t>
    </dgm:pt>
    <dgm:pt modelId="{A9C76B28-A883-4901-B2B1-97B394F573AF}">
      <dgm:prSet phldrT="[Tekst]"/>
      <dgm:spPr/>
      <dgm:t>
        <a:bodyPr/>
        <a:lstStyle/>
        <a:p>
          <a:endParaRPr lang="da-DK" dirty="0"/>
        </a:p>
      </dgm:t>
    </dgm:pt>
    <dgm:pt modelId="{9236AC17-8839-4C23-928D-CB7CC420E53D}" type="parTrans" cxnId="{8E161341-E7D0-499E-9347-55C113C319BD}">
      <dgm:prSet/>
      <dgm:spPr/>
      <dgm:t>
        <a:bodyPr/>
        <a:lstStyle/>
        <a:p>
          <a:endParaRPr lang="da-DK"/>
        </a:p>
      </dgm:t>
    </dgm:pt>
    <dgm:pt modelId="{E7081382-F0FE-41F5-AC0E-6F7A4E8224EF}" type="sibTrans" cxnId="{8E161341-E7D0-499E-9347-55C113C319BD}">
      <dgm:prSet/>
      <dgm:spPr/>
      <dgm:t>
        <a:bodyPr/>
        <a:lstStyle/>
        <a:p>
          <a:endParaRPr lang="da-DK"/>
        </a:p>
      </dgm:t>
    </dgm:pt>
    <dgm:pt modelId="{7216E4B7-572E-4E70-88A6-236694EB8598}">
      <dgm:prSet phldrT="[Tekst]"/>
      <dgm:spPr/>
      <dgm:t>
        <a:bodyPr/>
        <a:lstStyle/>
        <a:p>
          <a:endParaRPr lang="da-DK" dirty="0"/>
        </a:p>
      </dgm:t>
    </dgm:pt>
    <dgm:pt modelId="{DE54D6C6-788C-4FEF-819A-430AA0AE6801}" type="parTrans" cxnId="{424701FC-72B7-4B35-B1BF-A508F2ED16B5}">
      <dgm:prSet/>
      <dgm:spPr/>
      <dgm:t>
        <a:bodyPr/>
        <a:lstStyle/>
        <a:p>
          <a:endParaRPr lang="da-DK"/>
        </a:p>
      </dgm:t>
    </dgm:pt>
    <dgm:pt modelId="{23198B73-DFE3-44FD-A79E-2F4D7233072F}" type="sibTrans" cxnId="{424701FC-72B7-4B35-B1BF-A508F2ED16B5}">
      <dgm:prSet/>
      <dgm:spPr/>
      <dgm:t>
        <a:bodyPr/>
        <a:lstStyle/>
        <a:p>
          <a:endParaRPr lang="da-DK"/>
        </a:p>
      </dgm:t>
    </dgm:pt>
    <dgm:pt modelId="{144990C0-6D20-44A7-878F-314CC07DF06D}" type="pres">
      <dgm:prSet presAssocID="{2048C953-EDB5-4139-9F9F-27A92E294927}" presName="Name0" presStyleCnt="0">
        <dgm:presLayoutVars>
          <dgm:dir/>
          <dgm:resizeHandles val="exact"/>
        </dgm:presLayoutVars>
      </dgm:prSet>
      <dgm:spPr/>
    </dgm:pt>
    <dgm:pt modelId="{27382DCF-2E8A-4E96-8600-AE90845F0A5F}" type="pres">
      <dgm:prSet presAssocID="{9CF26030-ACBB-45FE-9E1B-AA5B4115BA03}" presName="compNode" presStyleCnt="0"/>
      <dgm:spPr/>
    </dgm:pt>
    <dgm:pt modelId="{97482A5B-2512-4455-8F69-9FC987779538}" type="pres">
      <dgm:prSet presAssocID="{9CF26030-ACBB-45FE-9E1B-AA5B4115BA03}" presName="pictRect" presStyleLbl="node1" presStyleIdx="0" presStyleCnt="4" custLinFactNeighborX="2287" custLinFactNeighborY="93119"/>
      <dgm:spPr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</dgm:spPr>
    </dgm:pt>
    <dgm:pt modelId="{33733D9B-FCEC-4BA4-AF67-51E28053581B}" type="pres">
      <dgm:prSet presAssocID="{9CF26030-ACBB-45FE-9E1B-AA5B4115BA03}" presName="textRect" presStyleLbl="revTx" presStyleIdx="0" presStyleCnt="4">
        <dgm:presLayoutVars>
          <dgm:bulletEnabled val="1"/>
        </dgm:presLayoutVars>
      </dgm:prSet>
      <dgm:spPr/>
    </dgm:pt>
    <dgm:pt modelId="{62F2314A-B6D1-4C9C-A2C1-43C63488096A}" type="pres">
      <dgm:prSet presAssocID="{A8CDFAF5-7172-4755-AE01-EB5EF1323F4D}" presName="sibTrans" presStyleLbl="sibTrans2D1" presStyleIdx="0" presStyleCnt="0"/>
      <dgm:spPr/>
    </dgm:pt>
    <dgm:pt modelId="{CCCC55F9-7F2E-46DE-9C35-D9723F480714}" type="pres">
      <dgm:prSet presAssocID="{665BDE0D-7DDE-47F0-B549-064E9ECFA63B}" presName="compNode" presStyleCnt="0"/>
      <dgm:spPr/>
    </dgm:pt>
    <dgm:pt modelId="{3325AF51-BFB6-4584-9738-3667F209037C}" type="pres">
      <dgm:prSet presAssocID="{665BDE0D-7DDE-47F0-B549-064E9ECFA63B}" presName="pictRect" presStyleLbl="node1" presStyleIdx="1" presStyleCnt="4" custLinFactNeighborX="-2243" custLinFactNeighborY="91817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Ephemera danica - Hooked">
            <a:extLst>
              <a:ext uri="{FF2B5EF4-FFF2-40B4-BE49-F238E27FC236}">
                <a16:creationId xmlns:a16="http://schemas.microsoft.com/office/drawing/2014/main" id="{19DC39C4-BB48-47EB-6D5A-F26A8F399C45}"/>
              </a:ext>
            </a:extLst>
          </dgm14:cNvPr>
        </a:ext>
      </dgm:extLst>
    </dgm:pt>
    <dgm:pt modelId="{7B4736CA-9341-430C-BC55-2B7948B0E135}" type="pres">
      <dgm:prSet presAssocID="{665BDE0D-7DDE-47F0-B549-064E9ECFA63B}" presName="textRect" presStyleLbl="revTx" presStyleIdx="1" presStyleCnt="4">
        <dgm:presLayoutVars>
          <dgm:bulletEnabled val="1"/>
        </dgm:presLayoutVars>
      </dgm:prSet>
      <dgm:spPr/>
    </dgm:pt>
    <dgm:pt modelId="{F2E9DE6F-BDB5-4995-A715-CB063BE99C9B}" type="pres">
      <dgm:prSet presAssocID="{A865C9EE-9DA8-4EA3-B6D2-3DB8FCF3AC1F}" presName="sibTrans" presStyleLbl="sibTrans2D1" presStyleIdx="0" presStyleCnt="0"/>
      <dgm:spPr/>
    </dgm:pt>
    <dgm:pt modelId="{7EA23C41-BF2A-4B91-8833-477178A2D228}" type="pres">
      <dgm:prSet presAssocID="{A9C76B28-A883-4901-B2B1-97B394F573AF}" presName="compNode" presStyleCnt="0"/>
      <dgm:spPr/>
    </dgm:pt>
    <dgm:pt modelId="{A2EF0AC9-79A8-4131-A516-82DD22263540}" type="pres">
      <dgm:prSet presAssocID="{A9C76B28-A883-4901-B2B1-97B394F573AF}" presName="pictRect" presStyleLbl="node1" presStyleIdx="2" presStyleCnt="4" custLinFactNeighborX="2287" custLinFactNeighborY="3388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Diatom of the Month - International Society for Diatom Research">
            <a:extLst>
              <a:ext uri="{FF2B5EF4-FFF2-40B4-BE49-F238E27FC236}">
                <a16:creationId xmlns:a16="http://schemas.microsoft.com/office/drawing/2014/main" id="{400889C3-FF44-3040-E45C-40877290CCAE}"/>
              </a:ext>
            </a:extLst>
          </dgm14:cNvPr>
        </a:ext>
      </dgm:extLst>
    </dgm:pt>
    <dgm:pt modelId="{BC23D4CE-3AFB-42C3-90AB-A163CD85B677}" type="pres">
      <dgm:prSet presAssocID="{A9C76B28-A883-4901-B2B1-97B394F573AF}" presName="textRect" presStyleLbl="revTx" presStyleIdx="2" presStyleCnt="4">
        <dgm:presLayoutVars>
          <dgm:bulletEnabled val="1"/>
        </dgm:presLayoutVars>
      </dgm:prSet>
      <dgm:spPr/>
    </dgm:pt>
    <dgm:pt modelId="{D622E549-82CB-4329-A827-6344B4D7B91F}" type="pres">
      <dgm:prSet presAssocID="{E7081382-F0FE-41F5-AC0E-6F7A4E8224EF}" presName="sibTrans" presStyleLbl="sibTrans2D1" presStyleIdx="0" presStyleCnt="0"/>
      <dgm:spPr/>
    </dgm:pt>
    <dgm:pt modelId="{86C50A8A-B4AD-4E44-8C01-2B11D8F0F698}" type="pres">
      <dgm:prSet presAssocID="{7216E4B7-572E-4E70-88A6-236694EB8598}" presName="compNode" presStyleCnt="0"/>
      <dgm:spPr/>
    </dgm:pt>
    <dgm:pt modelId="{AD2C7DF2-5CBF-40A3-AB6E-8D568D0D4BEA}" type="pres">
      <dgm:prSet presAssocID="{7216E4B7-572E-4E70-88A6-236694EB8598}" presName="pictRect" presStyleLbl="node1" presStyleIdx="3" presStyleCnt="4" custLinFactNeighborX="-1121" custLinFactNeighborY="3442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Storblomstret vandranunkel | Kongeåen">
            <a:extLst>
              <a:ext uri="{FF2B5EF4-FFF2-40B4-BE49-F238E27FC236}">
                <a16:creationId xmlns:a16="http://schemas.microsoft.com/office/drawing/2014/main" id="{87104136-E448-7396-BBEA-A9E8E4062795}"/>
              </a:ext>
            </a:extLst>
          </dgm14:cNvPr>
        </a:ext>
      </dgm:extLst>
    </dgm:pt>
    <dgm:pt modelId="{F74F6D53-20EF-44AC-AF57-993EECDD96C8}" type="pres">
      <dgm:prSet presAssocID="{7216E4B7-572E-4E70-88A6-236694EB8598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CFF7F52E-2E9F-4282-8797-03561FBC31B0}" type="presOf" srcId="{665BDE0D-7DDE-47F0-B549-064E9ECFA63B}" destId="{7B4736CA-9341-430C-BC55-2B7948B0E135}" srcOrd="0" destOrd="0" presId="urn:microsoft.com/office/officeart/2005/8/layout/pList1"/>
    <dgm:cxn modelId="{3BC54833-2302-4D35-946C-05851984A2C4}" srcId="{2048C953-EDB5-4139-9F9F-27A92E294927}" destId="{9CF26030-ACBB-45FE-9E1B-AA5B4115BA03}" srcOrd="0" destOrd="0" parTransId="{B177B365-0C05-42B3-BD34-C85C8C385F37}" sibTransId="{A8CDFAF5-7172-4755-AE01-EB5EF1323F4D}"/>
    <dgm:cxn modelId="{DEBAF236-0E23-415A-B994-F039D3B76099}" type="presOf" srcId="{E7081382-F0FE-41F5-AC0E-6F7A4E8224EF}" destId="{D622E549-82CB-4329-A827-6344B4D7B91F}" srcOrd="0" destOrd="0" presId="urn:microsoft.com/office/officeart/2005/8/layout/pList1"/>
    <dgm:cxn modelId="{1D78F460-C8BA-4BEE-85F9-C7D4990B124F}" type="presOf" srcId="{A9C76B28-A883-4901-B2B1-97B394F573AF}" destId="{BC23D4CE-3AFB-42C3-90AB-A163CD85B677}" srcOrd="0" destOrd="0" presId="urn:microsoft.com/office/officeart/2005/8/layout/pList1"/>
    <dgm:cxn modelId="{8E161341-E7D0-499E-9347-55C113C319BD}" srcId="{2048C953-EDB5-4139-9F9F-27A92E294927}" destId="{A9C76B28-A883-4901-B2B1-97B394F573AF}" srcOrd="2" destOrd="0" parTransId="{9236AC17-8839-4C23-928D-CB7CC420E53D}" sibTransId="{E7081382-F0FE-41F5-AC0E-6F7A4E8224EF}"/>
    <dgm:cxn modelId="{70E24D8F-ABB7-41AB-A5E1-65D2F5C91445}" type="presOf" srcId="{7216E4B7-572E-4E70-88A6-236694EB8598}" destId="{F74F6D53-20EF-44AC-AF57-993EECDD96C8}" srcOrd="0" destOrd="0" presId="urn:microsoft.com/office/officeart/2005/8/layout/pList1"/>
    <dgm:cxn modelId="{E4C6CD9F-5386-44DE-A611-31E45796CD73}" type="presOf" srcId="{2048C953-EDB5-4139-9F9F-27A92E294927}" destId="{144990C0-6D20-44A7-878F-314CC07DF06D}" srcOrd="0" destOrd="0" presId="urn:microsoft.com/office/officeart/2005/8/layout/pList1"/>
    <dgm:cxn modelId="{919635B3-BA8C-44D9-8B7F-964BFE1ACB8C}" type="presOf" srcId="{9CF26030-ACBB-45FE-9E1B-AA5B4115BA03}" destId="{33733D9B-FCEC-4BA4-AF67-51E28053581B}" srcOrd="0" destOrd="0" presId="urn:microsoft.com/office/officeart/2005/8/layout/pList1"/>
    <dgm:cxn modelId="{EA8E33E6-C3B0-40DF-BCDD-FA56BFA13D88}" srcId="{2048C953-EDB5-4139-9F9F-27A92E294927}" destId="{665BDE0D-7DDE-47F0-B549-064E9ECFA63B}" srcOrd="1" destOrd="0" parTransId="{16C0C084-88D5-496A-B8C1-28672559D7CB}" sibTransId="{A865C9EE-9DA8-4EA3-B6D2-3DB8FCF3AC1F}"/>
    <dgm:cxn modelId="{905DDBE6-5EF4-4D46-AFBF-7711F9841A4D}" type="presOf" srcId="{A865C9EE-9DA8-4EA3-B6D2-3DB8FCF3AC1F}" destId="{F2E9DE6F-BDB5-4995-A715-CB063BE99C9B}" srcOrd="0" destOrd="0" presId="urn:microsoft.com/office/officeart/2005/8/layout/pList1"/>
    <dgm:cxn modelId="{081C1FF5-FA98-4C5B-BDA2-B73C83C1F086}" type="presOf" srcId="{A8CDFAF5-7172-4755-AE01-EB5EF1323F4D}" destId="{62F2314A-B6D1-4C9C-A2C1-43C63488096A}" srcOrd="0" destOrd="0" presId="urn:microsoft.com/office/officeart/2005/8/layout/pList1"/>
    <dgm:cxn modelId="{424701FC-72B7-4B35-B1BF-A508F2ED16B5}" srcId="{2048C953-EDB5-4139-9F9F-27A92E294927}" destId="{7216E4B7-572E-4E70-88A6-236694EB8598}" srcOrd="3" destOrd="0" parTransId="{DE54D6C6-788C-4FEF-819A-430AA0AE6801}" sibTransId="{23198B73-DFE3-44FD-A79E-2F4D7233072F}"/>
    <dgm:cxn modelId="{F0D21D9D-D500-4440-8F28-D757CF60BF14}" type="presParOf" srcId="{144990C0-6D20-44A7-878F-314CC07DF06D}" destId="{27382DCF-2E8A-4E96-8600-AE90845F0A5F}" srcOrd="0" destOrd="0" presId="urn:microsoft.com/office/officeart/2005/8/layout/pList1"/>
    <dgm:cxn modelId="{C9DA85F5-B040-4260-A730-1C654094B6D4}" type="presParOf" srcId="{27382DCF-2E8A-4E96-8600-AE90845F0A5F}" destId="{97482A5B-2512-4455-8F69-9FC987779538}" srcOrd="0" destOrd="0" presId="urn:microsoft.com/office/officeart/2005/8/layout/pList1"/>
    <dgm:cxn modelId="{A9A06385-9FF7-4001-B324-7B73B97B0024}" type="presParOf" srcId="{27382DCF-2E8A-4E96-8600-AE90845F0A5F}" destId="{33733D9B-FCEC-4BA4-AF67-51E28053581B}" srcOrd="1" destOrd="0" presId="urn:microsoft.com/office/officeart/2005/8/layout/pList1"/>
    <dgm:cxn modelId="{7B4A3042-B726-471A-9250-953D4F2D4B07}" type="presParOf" srcId="{144990C0-6D20-44A7-878F-314CC07DF06D}" destId="{62F2314A-B6D1-4C9C-A2C1-43C63488096A}" srcOrd="1" destOrd="0" presId="urn:microsoft.com/office/officeart/2005/8/layout/pList1"/>
    <dgm:cxn modelId="{E72F0560-A12E-45E0-9702-93367D463777}" type="presParOf" srcId="{144990C0-6D20-44A7-878F-314CC07DF06D}" destId="{CCCC55F9-7F2E-46DE-9C35-D9723F480714}" srcOrd="2" destOrd="0" presId="urn:microsoft.com/office/officeart/2005/8/layout/pList1"/>
    <dgm:cxn modelId="{A6226369-DC91-4F12-A07D-EAE7569CE5CD}" type="presParOf" srcId="{CCCC55F9-7F2E-46DE-9C35-D9723F480714}" destId="{3325AF51-BFB6-4584-9738-3667F209037C}" srcOrd="0" destOrd="0" presId="urn:microsoft.com/office/officeart/2005/8/layout/pList1"/>
    <dgm:cxn modelId="{7581DACA-D224-4BD4-9872-56007B93C711}" type="presParOf" srcId="{CCCC55F9-7F2E-46DE-9C35-D9723F480714}" destId="{7B4736CA-9341-430C-BC55-2B7948B0E135}" srcOrd="1" destOrd="0" presId="urn:microsoft.com/office/officeart/2005/8/layout/pList1"/>
    <dgm:cxn modelId="{E416006D-00EE-49D1-98A4-008CDD2689F1}" type="presParOf" srcId="{144990C0-6D20-44A7-878F-314CC07DF06D}" destId="{F2E9DE6F-BDB5-4995-A715-CB063BE99C9B}" srcOrd="3" destOrd="0" presId="urn:microsoft.com/office/officeart/2005/8/layout/pList1"/>
    <dgm:cxn modelId="{3233C389-FE05-4634-862A-B88C28E27CB2}" type="presParOf" srcId="{144990C0-6D20-44A7-878F-314CC07DF06D}" destId="{7EA23C41-BF2A-4B91-8833-477178A2D228}" srcOrd="4" destOrd="0" presId="urn:microsoft.com/office/officeart/2005/8/layout/pList1"/>
    <dgm:cxn modelId="{3FB0E9D4-A0FE-4929-B78B-BDCA6FB9FC64}" type="presParOf" srcId="{7EA23C41-BF2A-4B91-8833-477178A2D228}" destId="{A2EF0AC9-79A8-4131-A516-82DD22263540}" srcOrd="0" destOrd="0" presId="urn:microsoft.com/office/officeart/2005/8/layout/pList1"/>
    <dgm:cxn modelId="{6DD7997C-9E16-4D52-82A4-98EF0EAA8D8F}" type="presParOf" srcId="{7EA23C41-BF2A-4B91-8833-477178A2D228}" destId="{BC23D4CE-3AFB-42C3-90AB-A163CD85B677}" srcOrd="1" destOrd="0" presId="urn:microsoft.com/office/officeart/2005/8/layout/pList1"/>
    <dgm:cxn modelId="{E5F02BEC-6469-41C8-8956-E1288580B768}" type="presParOf" srcId="{144990C0-6D20-44A7-878F-314CC07DF06D}" destId="{D622E549-82CB-4329-A827-6344B4D7B91F}" srcOrd="5" destOrd="0" presId="urn:microsoft.com/office/officeart/2005/8/layout/pList1"/>
    <dgm:cxn modelId="{A9B0292D-ED70-461E-AD51-2426112FF3B5}" type="presParOf" srcId="{144990C0-6D20-44A7-878F-314CC07DF06D}" destId="{86C50A8A-B4AD-4E44-8C01-2B11D8F0F698}" srcOrd="6" destOrd="0" presId="urn:microsoft.com/office/officeart/2005/8/layout/pList1"/>
    <dgm:cxn modelId="{5135922D-66FF-42B0-86D1-029108A79E11}" type="presParOf" srcId="{86C50A8A-B4AD-4E44-8C01-2B11D8F0F698}" destId="{AD2C7DF2-5CBF-40A3-AB6E-8D568D0D4BEA}" srcOrd="0" destOrd="0" presId="urn:microsoft.com/office/officeart/2005/8/layout/pList1"/>
    <dgm:cxn modelId="{0FAC0D4D-F1DE-465E-9356-0C8E8E2581D6}" type="presParOf" srcId="{86C50A8A-B4AD-4E44-8C01-2B11D8F0F698}" destId="{F74F6D53-20EF-44AC-AF57-993EECDD96C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48C953-EDB5-4139-9F9F-27A92E29492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9CF26030-ACBB-45FE-9E1B-AA5B4115BA03}">
      <dgm:prSet phldrT="[Tekst]"/>
      <dgm:spPr/>
      <dgm:t>
        <a:bodyPr/>
        <a:lstStyle/>
        <a:p>
          <a:endParaRPr lang="da-DK" dirty="0"/>
        </a:p>
      </dgm:t>
    </dgm:pt>
    <dgm:pt modelId="{B177B365-0C05-42B3-BD34-C85C8C385F37}" type="parTrans" cxnId="{3BC54833-2302-4D35-946C-05851984A2C4}">
      <dgm:prSet/>
      <dgm:spPr/>
      <dgm:t>
        <a:bodyPr/>
        <a:lstStyle/>
        <a:p>
          <a:endParaRPr lang="da-DK"/>
        </a:p>
      </dgm:t>
    </dgm:pt>
    <dgm:pt modelId="{A8CDFAF5-7172-4755-AE01-EB5EF1323F4D}" type="sibTrans" cxnId="{3BC54833-2302-4D35-946C-05851984A2C4}">
      <dgm:prSet/>
      <dgm:spPr/>
      <dgm:t>
        <a:bodyPr/>
        <a:lstStyle/>
        <a:p>
          <a:endParaRPr lang="da-DK"/>
        </a:p>
      </dgm:t>
    </dgm:pt>
    <dgm:pt modelId="{665BDE0D-7DDE-47F0-B549-064E9ECFA63B}">
      <dgm:prSet phldrT="[Tekst]"/>
      <dgm:spPr/>
      <dgm:t>
        <a:bodyPr/>
        <a:lstStyle/>
        <a:p>
          <a:endParaRPr lang="da-DK" dirty="0"/>
        </a:p>
      </dgm:t>
    </dgm:pt>
    <dgm:pt modelId="{16C0C084-88D5-496A-B8C1-28672559D7CB}" type="parTrans" cxnId="{EA8E33E6-C3B0-40DF-BCDD-FA56BFA13D88}">
      <dgm:prSet/>
      <dgm:spPr/>
      <dgm:t>
        <a:bodyPr/>
        <a:lstStyle/>
        <a:p>
          <a:endParaRPr lang="da-DK"/>
        </a:p>
      </dgm:t>
    </dgm:pt>
    <dgm:pt modelId="{A865C9EE-9DA8-4EA3-B6D2-3DB8FCF3AC1F}" type="sibTrans" cxnId="{EA8E33E6-C3B0-40DF-BCDD-FA56BFA13D88}">
      <dgm:prSet/>
      <dgm:spPr/>
      <dgm:t>
        <a:bodyPr/>
        <a:lstStyle/>
        <a:p>
          <a:endParaRPr lang="da-DK"/>
        </a:p>
      </dgm:t>
    </dgm:pt>
    <dgm:pt modelId="{A9C76B28-A883-4901-B2B1-97B394F573AF}">
      <dgm:prSet phldrT="[Tekst]"/>
      <dgm:spPr/>
      <dgm:t>
        <a:bodyPr/>
        <a:lstStyle/>
        <a:p>
          <a:endParaRPr lang="da-DK" dirty="0"/>
        </a:p>
      </dgm:t>
    </dgm:pt>
    <dgm:pt modelId="{9236AC17-8839-4C23-928D-CB7CC420E53D}" type="parTrans" cxnId="{8E161341-E7D0-499E-9347-55C113C319BD}">
      <dgm:prSet/>
      <dgm:spPr/>
      <dgm:t>
        <a:bodyPr/>
        <a:lstStyle/>
        <a:p>
          <a:endParaRPr lang="da-DK"/>
        </a:p>
      </dgm:t>
    </dgm:pt>
    <dgm:pt modelId="{E7081382-F0FE-41F5-AC0E-6F7A4E8224EF}" type="sibTrans" cxnId="{8E161341-E7D0-499E-9347-55C113C319BD}">
      <dgm:prSet/>
      <dgm:spPr/>
      <dgm:t>
        <a:bodyPr/>
        <a:lstStyle/>
        <a:p>
          <a:endParaRPr lang="da-DK"/>
        </a:p>
      </dgm:t>
    </dgm:pt>
    <dgm:pt modelId="{7216E4B7-572E-4E70-88A6-236694EB8598}">
      <dgm:prSet phldrT="[Tekst]"/>
      <dgm:spPr/>
      <dgm:t>
        <a:bodyPr/>
        <a:lstStyle/>
        <a:p>
          <a:endParaRPr lang="da-DK" dirty="0"/>
        </a:p>
      </dgm:t>
    </dgm:pt>
    <dgm:pt modelId="{DE54D6C6-788C-4FEF-819A-430AA0AE6801}" type="parTrans" cxnId="{424701FC-72B7-4B35-B1BF-A508F2ED16B5}">
      <dgm:prSet/>
      <dgm:spPr/>
      <dgm:t>
        <a:bodyPr/>
        <a:lstStyle/>
        <a:p>
          <a:endParaRPr lang="da-DK"/>
        </a:p>
      </dgm:t>
    </dgm:pt>
    <dgm:pt modelId="{23198B73-DFE3-44FD-A79E-2F4D7233072F}" type="sibTrans" cxnId="{424701FC-72B7-4B35-B1BF-A508F2ED16B5}">
      <dgm:prSet/>
      <dgm:spPr/>
      <dgm:t>
        <a:bodyPr/>
        <a:lstStyle/>
        <a:p>
          <a:endParaRPr lang="da-DK"/>
        </a:p>
      </dgm:t>
    </dgm:pt>
    <dgm:pt modelId="{144990C0-6D20-44A7-878F-314CC07DF06D}" type="pres">
      <dgm:prSet presAssocID="{2048C953-EDB5-4139-9F9F-27A92E294927}" presName="Name0" presStyleCnt="0">
        <dgm:presLayoutVars>
          <dgm:dir/>
          <dgm:resizeHandles val="exact"/>
        </dgm:presLayoutVars>
      </dgm:prSet>
      <dgm:spPr/>
    </dgm:pt>
    <dgm:pt modelId="{27382DCF-2E8A-4E96-8600-AE90845F0A5F}" type="pres">
      <dgm:prSet presAssocID="{9CF26030-ACBB-45FE-9E1B-AA5B4115BA03}" presName="compNode" presStyleCnt="0"/>
      <dgm:spPr/>
    </dgm:pt>
    <dgm:pt modelId="{97482A5B-2512-4455-8F69-9FC987779538}" type="pres">
      <dgm:prSet presAssocID="{9CF26030-ACBB-45FE-9E1B-AA5B4115BA03}" presName="pictRect" presStyleLbl="node1" presStyleIdx="0" presStyleCnt="4" custLinFactNeighborX="2287" custLinFactNeighborY="93119"/>
      <dgm:spPr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</dgm:spPr>
    </dgm:pt>
    <dgm:pt modelId="{33733D9B-FCEC-4BA4-AF67-51E28053581B}" type="pres">
      <dgm:prSet presAssocID="{9CF26030-ACBB-45FE-9E1B-AA5B4115BA03}" presName="textRect" presStyleLbl="revTx" presStyleIdx="0" presStyleCnt="4">
        <dgm:presLayoutVars>
          <dgm:bulletEnabled val="1"/>
        </dgm:presLayoutVars>
      </dgm:prSet>
      <dgm:spPr/>
    </dgm:pt>
    <dgm:pt modelId="{62F2314A-B6D1-4C9C-A2C1-43C63488096A}" type="pres">
      <dgm:prSet presAssocID="{A8CDFAF5-7172-4755-AE01-EB5EF1323F4D}" presName="sibTrans" presStyleLbl="sibTrans2D1" presStyleIdx="0" presStyleCnt="0"/>
      <dgm:spPr/>
    </dgm:pt>
    <dgm:pt modelId="{CCCC55F9-7F2E-46DE-9C35-D9723F480714}" type="pres">
      <dgm:prSet presAssocID="{665BDE0D-7DDE-47F0-B549-064E9ECFA63B}" presName="compNode" presStyleCnt="0"/>
      <dgm:spPr/>
    </dgm:pt>
    <dgm:pt modelId="{3325AF51-BFB6-4584-9738-3667F209037C}" type="pres">
      <dgm:prSet presAssocID="{665BDE0D-7DDE-47F0-B549-064E9ECFA63B}" presName="pictRect" presStyleLbl="node1" presStyleIdx="1" presStyleCnt="4" custLinFactNeighborX="-2243" custLinFactNeighborY="91817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Ephemera danica - Hooked">
            <a:extLst>
              <a:ext uri="{FF2B5EF4-FFF2-40B4-BE49-F238E27FC236}">
                <a16:creationId xmlns:a16="http://schemas.microsoft.com/office/drawing/2014/main" id="{19DC39C4-BB48-47EB-6D5A-F26A8F399C45}"/>
              </a:ext>
            </a:extLst>
          </dgm14:cNvPr>
        </a:ext>
      </dgm:extLst>
    </dgm:pt>
    <dgm:pt modelId="{7B4736CA-9341-430C-BC55-2B7948B0E135}" type="pres">
      <dgm:prSet presAssocID="{665BDE0D-7DDE-47F0-B549-064E9ECFA63B}" presName="textRect" presStyleLbl="revTx" presStyleIdx="1" presStyleCnt="4">
        <dgm:presLayoutVars>
          <dgm:bulletEnabled val="1"/>
        </dgm:presLayoutVars>
      </dgm:prSet>
      <dgm:spPr/>
    </dgm:pt>
    <dgm:pt modelId="{F2E9DE6F-BDB5-4995-A715-CB063BE99C9B}" type="pres">
      <dgm:prSet presAssocID="{A865C9EE-9DA8-4EA3-B6D2-3DB8FCF3AC1F}" presName="sibTrans" presStyleLbl="sibTrans2D1" presStyleIdx="0" presStyleCnt="0"/>
      <dgm:spPr/>
    </dgm:pt>
    <dgm:pt modelId="{7EA23C41-BF2A-4B91-8833-477178A2D228}" type="pres">
      <dgm:prSet presAssocID="{A9C76B28-A883-4901-B2B1-97B394F573AF}" presName="compNode" presStyleCnt="0"/>
      <dgm:spPr/>
    </dgm:pt>
    <dgm:pt modelId="{A2EF0AC9-79A8-4131-A516-82DD22263540}" type="pres">
      <dgm:prSet presAssocID="{A9C76B28-A883-4901-B2B1-97B394F573AF}" presName="pictRect" presStyleLbl="node1" presStyleIdx="2" presStyleCnt="4" custLinFactNeighborX="2287" custLinFactNeighborY="3388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Diatom of the Month - International Society for Diatom Research">
            <a:extLst>
              <a:ext uri="{FF2B5EF4-FFF2-40B4-BE49-F238E27FC236}">
                <a16:creationId xmlns:a16="http://schemas.microsoft.com/office/drawing/2014/main" id="{400889C3-FF44-3040-E45C-40877290CCAE}"/>
              </a:ext>
            </a:extLst>
          </dgm14:cNvPr>
        </a:ext>
      </dgm:extLst>
    </dgm:pt>
    <dgm:pt modelId="{BC23D4CE-3AFB-42C3-90AB-A163CD85B677}" type="pres">
      <dgm:prSet presAssocID="{A9C76B28-A883-4901-B2B1-97B394F573AF}" presName="textRect" presStyleLbl="revTx" presStyleIdx="2" presStyleCnt="4">
        <dgm:presLayoutVars>
          <dgm:bulletEnabled val="1"/>
        </dgm:presLayoutVars>
      </dgm:prSet>
      <dgm:spPr/>
    </dgm:pt>
    <dgm:pt modelId="{D622E549-82CB-4329-A827-6344B4D7B91F}" type="pres">
      <dgm:prSet presAssocID="{E7081382-F0FE-41F5-AC0E-6F7A4E8224EF}" presName="sibTrans" presStyleLbl="sibTrans2D1" presStyleIdx="0" presStyleCnt="0"/>
      <dgm:spPr/>
    </dgm:pt>
    <dgm:pt modelId="{86C50A8A-B4AD-4E44-8C01-2B11D8F0F698}" type="pres">
      <dgm:prSet presAssocID="{7216E4B7-572E-4E70-88A6-236694EB8598}" presName="compNode" presStyleCnt="0"/>
      <dgm:spPr/>
    </dgm:pt>
    <dgm:pt modelId="{AD2C7DF2-5CBF-40A3-AB6E-8D568D0D4BEA}" type="pres">
      <dgm:prSet presAssocID="{7216E4B7-572E-4E70-88A6-236694EB8598}" presName="pictRect" presStyleLbl="node1" presStyleIdx="3" presStyleCnt="4" custLinFactNeighborX="-1121" custLinFactNeighborY="3442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Storblomstret vandranunkel | Kongeåen">
            <a:extLst>
              <a:ext uri="{FF2B5EF4-FFF2-40B4-BE49-F238E27FC236}">
                <a16:creationId xmlns:a16="http://schemas.microsoft.com/office/drawing/2014/main" id="{87104136-E448-7396-BBEA-A9E8E4062795}"/>
              </a:ext>
            </a:extLst>
          </dgm14:cNvPr>
        </a:ext>
      </dgm:extLst>
    </dgm:pt>
    <dgm:pt modelId="{F74F6D53-20EF-44AC-AF57-993EECDD96C8}" type="pres">
      <dgm:prSet presAssocID="{7216E4B7-572E-4E70-88A6-236694EB8598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CFF7F52E-2E9F-4282-8797-03561FBC31B0}" type="presOf" srcId="{665BDE0D-7DDE-47F0-B549-064E9ECFA63B}" destId="{7B4736CA-9341-430C-BC55-2B7948B0E135}" srcOrd="0" destOrd="0" presId="urn:microsoft.com/office/officeart/2005/8/layout/pList1"/>
    <dgm:cxn modelId="{3BC54833-2302-4D35-946C-05851984A2C4}" srcId="{2048C953-EDB5-4139-9F9F-27A92E294927}" destId="{9CF26030-ACBB-45FE-9E1B-AA5B4115BA03}" srcOrd="0" destOrd="0" parTransId="{B177B365-0C05-42B3-BD34-C85C8C385F37}" sibTransId="{A8CDFAF5-7172-4755-AE01-EB5EF1323F4D}"/>
    <dgm:cxn modelId="{DEBAF236-0E23-415A-B994-F039D3B76099}" type="presOf" srcId="{E7081382-F0FE-41F5-AC0E-6F7A4E8224EF}" destId="{D622E549-82CB-4329-A827-6344B4D7B91F}" srcOrd="0" destOrd="0" presId="urn:microsoft.com/office/officeart/2005/8/layout/pList1"/>
    <dgm:cxn modelId="{1D78F460-C8BA-4BEE-85F9-C7D4990B124F}" type="presOf" srcId="{A9C76B28-A883-4901-B2B1-97B394F573AF}" destId="{BC23D4CE-3AFB-42C3-90AB-A163CD85B677}" srcOrd="0" destOrd="0" presId="urn:microsoft.com/office/officeart/2005/8/layout/pList1"/>
    <dgm:cxn modelId="{8E161341-E7D0-499E-9347-55C113C319BD}" srcId="{2048C953-EDB5-4139-9F9F-27A92E294927}" destId="{A9C76B28-A883-4901-B2B1-97B394F573AF}" srcOrd="2" destOrd="0" parTransId="{9236AC17-8839-4C23-928D-CB7CC420E53D}" sibTransId="{E7081382-F0FE-41F5-AC0E-6F7A4E8224EF}"/>
    <dgm:cxn modelId="{70E24D8F-ABB7-41AB-A5E1-65D2F5C91445}" type="presOf" srcId="{7216E4B7-572E-4E70-88A6-236694EB8598}" destId="{F74F6D53-20EF-44AC-AF57-993EECDD96C8}" srcOrd="0" destOrd="0" presId="urn:microsoft.com/office/officeart/2005/8/layout/pList1"/>
    <dgm:cxn modelId="{E4C6CD9F-5386-44DE-A611-31E45796CD73}" type="presOf" srcId="{2048C953-EDB5-4139-9F9F-27A92E294927}" destId="{144990C0-6D20-44A7-878F-314CC07DF06D}" srcOrd="0" destOrd="0" presId="urn:microsoft.com/office/officeart/2005/8/layout/pList1"/>
    <dgm:cxn modelId="{919635B3-BA8C-44D9-8B7F-964BFE1ACB8C}" type="presOf" srcId="{9CF26030-ACBB-45FE-9E1B-AA5B4115BA03}" destId="{33733D9B-FCEC-4BA4-AF67-51E28053581B}" srcOrd="0" destOrd="0" presId="urn:microsoft.com/office/officeart/2005/8/layout/pList1"/>
    <dgm:cxn modelId="{EA8E33E6-C3B0-40DF-BCDD-FA56BFA13D88}" srcId="{2048C953-EDB5-4139-9F9F-27A92E294927}" destId="{665BDE0D-7DDE-47F0-B549-064E9ECFA63B}" srcOrd="1" destOrd="0" parTransId="{16C0C084-88D5-496A-B8C1-28672559D7CB}" sibTransId="{A865C9EE-9DA8-4EA3-B6D2-3DB8FCF3AC1F}"/>
    <dgm:cxn modelId="{905DDBE6-5EF4-4D46-AFBF-7711F9841A4D}" type="presOf" srcId="{A865C9EE-9DA8-4EA3-B6D2-3DB8FCF3AC1F}" destId="{F2E9DE6F-BDB5-4995-A715-CB063BE99C9B}" srcOrd="0" destOrd="0" presId="urn:microsoft.com/office/officeart/2005/8/layout/pList1"/>
    <dgm:cxn modelId="{081C1FF5-FA98-4C5B-BDA2-B73C83C1F086}" type="presOf" srcId="{A8CDFAF5-7172-4755-AE01-EB5EF1323F4D}" destId="{62F2314A-B6D1-4C9C-A2C1-43C63488096A}" srcOrd="0" destOrd="0" presId="urn:microsoft.com/office/officeart/2005/8/layout/pList1"/>
    <dgm:cxn modelId="{424701FC-72B7-4B35-B1BF-A508F2ED16B5}" srcId="{2048C953-EDB5-4139-9F9F-27A92E294927}" destId="{7216E4B7-572E-4E70-88A6-236694EB8598}" srcOrd="3" destOrd="0" parTransId="{DE54D6C6-788C-4FEF-819A-430AA0AE6801}" sibTransId="{23198B73-DFE3-44FD-A79E-2F4D7233072F}"/>
    <dgm:cxn modelId="{F0D21D9D-D500-4440-8F28-D757CF60BF14}" type="presParOf" srcId="{144990C0-6D20-44A7-878F-314CC07DF06D}" destId="{27382DCF-2E8A-4E96-8600-AE90845F0A5F}" srcOrd="0" destOrd="0" presId="urn:microsoft.com/office/officeart/2005/8/layout/pList1"/>
    <dgm:cxn modelId="{C9DA85F5-B040-4260-A730-1C654094B6D4}" type="presParOf" srcId="{27382DCF-2E8A-4E96-8600-AE90845F0A5F}" destId="{97482A5B-2512-4455-8F69-9FC987779538}" srcOrd="0" destOrd="0" presId="urn:microsoft.com/office/officeart/2005/8/layout/pList1"/>
    <dgm:cxn modelId="{A9A06385-9FF7-4001-B324-7B73B97B0024}" type="presParOf" srcId="{27382DCF-2E8A-4E96-8600-AE90845F0A5F}" destId="{33733D9B-FCEC-4BA4-AF67-51E28053581B}" srcOrd="1" destOrd="0" presId="urn:microsoft.com/office/officeart/2005/8/layout/pList1"/>
    <dgm:cxn modelId="{7B4A3042-B726-471A-9250-953D4F2D4B07}" type="presParOf" srcId="{144990C0-6D20-44A7-878F-314CC07DF06D}" destId="{62F2314A-B6D1-4C9C-A2C1-43C63488096A}" srcOrd="1" destOrd="0" presId="urn:microsoft.com/office/officeart/2005/8/layout/pList1"/>
    <dgm:cxn modelId="{E72F0560-A12E-45E0-9702-93367D463777}" type="presParOf" srcId="{144990C0-6D20-44A7-878F-314CC07DF06D}" destId="{CCCC55F9-7F2E-46DE-9C35-D9723F480714}" srcOrd="2" destOrd="0" presId="urn:microsoft.com/office/officeart/2005/8/layout/pList1"/>
    <dgm:cxn modelId="{A6226369-DC91-4F12-A07D-EAE7569CE5CD}" type="presParOf" srcId="{CCCC55F9-7F2E-46DE-9C35-D9723F480714}" destId="{3325AF51-BFB6-4584-9738-3667F209037C}" srcOrd="0" destOrd="0" presId="urn:microsoft.com/office/officeart/2005/8/layout/pList1"/>
    <dgm:cxn modelId="{7581DACA-D224-4BD4-9872-56007B93C711}" type="presParOf" srcId="{CCCC55F9-7F2E-46DE-9C35-D9723F480714}" destId="{7B4736CA-9341-430C-BC55-2B7948B0E135}" srcOrd="1" destOrd="0" presId="urn:microsoft.com/office/officeart/2005/8/layout/pList1"/>
    <dgm:cxn modelId="{E416006D-00EE-49D1-98A4-008CDD2689F1}" type="presParOf" srcId="{144990C0-6D20-44A7-878F-314CC07DF06D}" destId="{F2E9DE6F-BDB5-4995-A715-CB063BE99C9B}" srcOrd="3" destOrd="0" presId="urn:microsoft.com/office/officeart/2005/8/layout/pList1"/>
    <dgm:cxn modelId="{3233C389-FE05-4634-862A-B88C28E27CB2}" type="presParOf" srcId="{144990C0-6D20-44A7-878F-314CC07DF06D}" destId="{7EA23C41-BF2A-4B91-8833-477178A2D228}" srcOrd="4" destOrd="0" presId="urn:microsoft.com/office/officeart/2005/8/layout/pList1"/>
    <dgm:cxn modelId="{3FB0E9D4-A0FE-4929-B78B-BDCA6FB9FC64}" type="presParOf" srcId="{7EA23C41-BF2A-4B91-8833-477178A2D228}" destId="{A2EF0AC9-79A8-4131-A516-82DD22263540}" srcOrd="0" destOrd="0" presId="urn:microsoft.com/office/officeart/2005/8/layout/pList1"/>
    <dgm:cxn modelId="{6DD7997C-9E16-4D52-82A4-98EF0EAA8D8F}" type="presParOf" srcId="{7EA23C41-BF2A-4B91-8833-477178A2D228}" destId="{BC23D4CE-3AFB-42C3-90AB-A163CD85B677}" srcOrd="1" destOrd="0" presId="urn:microsoft.com/office/officeart/2005/8/layout/pList1"/>
    <dgm:cxn modelId="{E5F02BEC-6469-41C8-8956-E1288580B768}" type="presParOf" srcId="{144990C0-6D20-44A7-878F-314CC07DF06D}" destId="{D622E549-82CB-4329-A827-6344B4D7B91F}" srcOrd="5" destOrd="0" presId="urn:microsoft.com/office/officeart/2005/8/layout/pList1"/>
    <dgm:cxn modelId="{A9B0292D-ED70-461E-AD51-2426112FF3B5}" type="presParOf" srcId="{144990C0-6D20-44A7-878F-314CC07DF06D}" destId="{86C50A8A-B4AD-4E44-8C01-2B11D8F0F698}" srcOrd="6" destOrd="0" presId="urn:microsoft.com/office/officeart/2005/8/layout/pList1"/>
    <dgm:cxn modelId="{5135922D-66FF-42B0-86D1-029108A79E11}" type="presParOf" srcId="{86C50A8A-B4AD-4E44-8C01-2B11D8F0F698}" destId="{AD2C7DF2-5CBF-40A3-AB6E-8D568D0D4BEA}" srcOrd="0" destOrd="0" presId="urn:microsoft.com/office/officeart/2005/8/layout/pList1"/>
    <dgm:cxn modelId="{0FAC0D4D-F1DE-465E-9356-0C8E8E2581D6}" type="presParOf" srcId="{86C50A8A-B4AD-4E44-8C01-2B11D8F0F698}" destId="{F74F6D53-20EF-44AC-AF57-993EECDD96C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48C953-EDB5-4139-9F9F-27A92E29492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9CF26030-ACBB-45FE-9E1B-AA5B4115BA03}">
      <dgm:prSet phldrT="[Tekst]"/>
      <dgm:spPr/>
      <dgm:t>
        <a:bodyPr/>
        <a:lstStyle/>
        <a:p>
          <a:endParaRPr lang="da-DK" dirty="0"/>
        </a:p>
      </dgm:t>
    </dgm:pt>
    <dgm:pt modelId="{B177B365-0C05-42B3-BD34-C85C8C385F37}" type="parTrans" cxnId="{3BC54833-2302-4D35-946C-05851984A2C4}">
      <dgm:prSet/>
      <dgm:spPr/>
      <dgm:t>
        <a:bodyPr/>
        <a:lstStyle/>
        <a:p>
          <a:endParaRPr lang="da-DK"/>
        </a:p>
      </dgm:t>
    </dgm:pt>
    <dgm:pt modelId="{A8CDFAF5-7172-4755-AE01-EB5EF1323F4D}" type="sibTrans" cxnId="{3BC54833-2302-4D35-946C-05851984A2C4}">
      <dgm:prSet/>
      <dgm:spPr/>
      <dgm:t>
        <a:bodyPr/>
        <a:lstStyle/>
        <a:p>
          <a:endParaRPr lang="da-DK"/>
        </a:p>
      </dgm:t>
    </dgm:pt>
    <dgm:pt modelId="{665BDE0D-7DDE-47F0-B549-064E9ECFA63B}">
      <dgm:prSet phldrT="[Tekst]"/>
      <dgm:spPr/>
      <dgm:t>
        <a:bodyPr/>
        <a:lstStyle/>
        <a:p>
          <a:endParaRPr lang="da-DK" dirty="0"/>
        </a:p>
      </dgm:t>
    </dgm:pt>
    <dgm:pt modelId="{16C0C084-88D5-496A-B8C1-28672559D7CB}" type="parTrans" cxnId="{EA8E33E6-C3B0-40DF-BCDD-FA56BFA13D88}">
      <dgm:prSet/>
      <dgm:spPr/>
      <dgm:t>
        <a:bodyPr/>
        <a:lstStyle/>
        <a:p>
          <a:endParaRPr lang="da-DK"/>
        </a:p>
      </dgm:t>
    </dgm:pt>
    <dgm:pt modelId="{A865C9EE-9DA8-4EA3-B6D2-3DB8FCF3AC1F}" type="sibTrans" cxnId="{EA8E33E6-C3B0-40DF-BCDD-FA56BFA13D88}">
      <dgm:prSet/>
      <dgm:spPr/>
      <dgm:t>
        <a:bodyPr/>
        <a:lstStyle/>
        <a:p>
          <a:endParaRPr lang="da-DK"/>
        </a:p>
      </dgm:t>
    </dgm:pt>
    <dgm:pt modelId="{A9C76B28-A883-4901-B2B1-97B394F573AF}">
      <dgm:prSet phldrT="[Tekst]"/>
      <dgm:spPr/>
      <dgm:t>
        <a:bodyPr/>
        <a:lstStyle/>
        <a:p>
          <a:endParaRPr lang="da-DK" dirty="0"/>
        </a:p>
      </dgm:t>
    </dgm:pt>
    <dgm:pt modelId="{9236AC17-8839-4C23-928D-CB7CC420E53D}" type="parTrans" cxnId="{8E161341-E7D0-499E-9347-55C113C319BD}">
      <dgm:prSet/>
      <dgm:spPr/>
      <dgm:t>
        <a:bodyPr/>
        <a:lstStyle/>
        <a:p>
          <a:endParaRPr lang="da-DK"/>
        </a:p>
      </dgm:t>
    </dgm:pt>
    <dgm:pt modelId="{E7081382-F0FE-41F5-AC0E-6F7A4E8224EF}" type="sibTrans" cxnId="{8E161341-E7D0-499E-9347-55C113C319BD}">
      <dgm:prSet/>
      <dgm:spPr/>
      <dgm:t>
        <a:bodyPr/>
        <a:lstStyle/>
        <a:p>
          <a:endParaRPr lang="da-DK"/>
        </a:p>
      </dgm:t>
    </dgm:pt>
    <dgm:pt modelId="{7216E4B7-572E-4E70-88A6-236694EB8598}">
      <dgm:prSet phldrT="[Tekst]"/>
      <dgm:spPr/>
      <dgm:t>
        <a:bodyPr/>
        <a:lstStyle/>
        <a:p>
          <a:endParaRPr lang="da-DK" dirty="0"/>
        </a:p>
      </dgm:t>
    </dgm:pt>
    <dgm:pt modelId="{DE54D6C6-788C-4FEF-819A-430AA0AE6801}" type="parTrans" cxnId="{424701FC-72B7-4B35-B1BF-A508F2ED16B5}">
      <dgm:prSet/>
      <dgm:spPr/>
      <dgm:t>
        <a:bodyPr/>
        <a:lstStyle/>
        <a:p>
          <a:endParaRPr lang="da-DK"/>
        </a:p>
      </dgm:t>
    </dgm:pt>
    <dgm:pt modelId="{23198B73-DFE3-44FD-A79E-2F4D7233072F}" type="sibTrans" cxnId="{424701FC-72B7-4B35-B1BF-A508F2ED16B5}">
      <dgm:prSet/>
      <dgm:spPr/>
      <dgm:t>
        <a:bodyPr/>
        <a:lstStyle/>
        <a:p>
          <a:endParaRPr lang="da-DK"/>
        </a:p>
      </dgm:t>
    </dgm:pt>
    <dgm:pt modelId="{144990C0-6D20-44A7-878F-314CC07DF06D}" type="pres">
      <dgm:prSet presAssocID="{2048C953-EDB5-4139-9F9F-27A92E294927}" presName="Name0" presStyleCnt="0">
        <dgm:presLayoutVars>
          <dgm:dir/>
          <dgm:resizeHandles val="exact"/>
        </dgm:presLayoutVars>
      </dgm:prSet>
      <dgm:spPr/>
    </dgm:pt>
    <dgm:pt modelId="{27382DCF-2E8A-4E96-8600-AE90845F0A5F}" type="pres">
      <dgm:prSet presAssocID="{9CF26030-ACBB-45FE-9E1B-AA5B4115BA03}" presName="compNode" presStyleCnt="0"/>
      <dgm:spPr/>
    </dgm:pt>
    <dgm:pt modelId="{97482A5B-2512-4455-8F69-9FC987779538}" type="pres">
      <dgm:prSet presAssocID="{9CF26030-ACBB-45FE-9E1B-AA5B4115BA03}" presName="pictRect" presStyleLbl="node1" presStyleIdx="0" presStyleCnt="4" custLinFactNeighborX="2287" custLinFactNeighborY="93119"/>
      <dgm:spPr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</dgm:spPr>
    </dgm:pt>
    <dgm:pt modelId="{33733D9B-FCEC-4BA4-AF67-51E28053581B}" type="pres">
      <dgm:prSet presAssocID="{9CF26030-ACBB-45FE-9E1B-AA5B4115BA03}" presName="textRect" presStyleLbl="revTx" presStyleIdx="0" presStyleCnt="4">
        <dgm:presLayoutVars>
          <dgm:bulletEnabled val="1"/>
        </dgm:presLayoutVars>
      </dgm:prSet>
      <dgm:spPr/>
    </dgm:pt>
    <dgm:pt modelId="{62F2314A-B6D1-4C9C-A2C1-43C63488096A}" type="pres">
      <dgm:prSet presAssocID="{A8CDFAF5-7172-4755-AE01-EB5EF1323F4D}" presName="sibTrans" presStyleLbl="sibTrans2D1" presStyleIdx="0" presStyleCnt="0"/>
      <dgm:spPr/>
    </dgm:pt>
    <dgm:pt modelId="{CCCC55F9-7F2E-46DE-9C35-D9723F480714}" type="pres">
      <dgm:prSet presAssocID="{665BDE0D-7DDE-47F0-B549-064E9ECFA63B}" presName="compNode" presStyleCnt="0"/>
      <dgm:spPr/>
    </dgm:pt>
    <dgm:pt modelId="{3325AF51-BFB6-4584-9738-3667F209037C}" type="pres">
      <dgm:prSet presAssocID="{665BDE0D-7DDE-47F0-B549-064E9ECFA63B}" presName="pictRect" presStyleLbl="node1" presStyleIdx="1" presStyleCnt="4" custLinFactNeighborX="-2243" custLinFactNeighborY="91817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Ephemera danica - Hooked">
            <a:extLst>
              <a:ext uri="{FF2B5EF4-FFF2-40B4-BE49-F238E27FC236}">
                <a16:creationId xmlns:a16="http://schemas.microsoft.com/office/drawing/2014/main" id="{19DC39C4-BB48-47EB-6D5A-F26A8F399C45}"/>
              </a:ext>
            </a:extLst>
          </dgm14:cNvPr>
        </a:ext>
      </dgm:extLst>
    </dgm:pt>
    <dgm:pt modelId="{7B4736CA-9341-430C-BC55-2B7948B0E135}" type="pres">
      <dgm:prSet presAssocID="{665BDE0D-7DDE-47F0-B549-064E9ECFA63B}" presName="textRect" presStyleLbl="revTx" presStyleIdx="1" presStyleCnt="4">
        <dgm:presLayoutVars>
          <dgm:bulletEnabled val="1"/>
        </dgm:presLayoutVars>
      </dgm:prSet>
      <dgm:spPr/>
    </dgm:pt>
    <dgm:pt modelId="{F2E9DE6F-BDB5-4995-A715-CB063BE99C9B}" type="pres">
      <dgm:prSet presAssocID="{A865C9EE-9DA8-4EA3-B6D2-3DB8FCF3AC1F}" presName="sibTrans" presStyleLbl="sibTrans2D1" presStyleIdx="0" presStyleCnt="0"/>
      <dgm:spPr/>
    </dgm:pt>
    <dgm:pt modelId="{7EA23C41-BF2A-4B91-8833-477178A2D228}" type="pres">
      <dgm:prSet presAssocID="{A9C76B28-A883-4901-B2B1-97B394F573AF}" presName="compNode" presStyleCnt="0"/>
      <dgm:spPr/>
    </dgm:pt>
    <dgm:pt modelId="{A2EF0AC9-79A8-4131-A516-82DD22263540}" type="pres">
      <dgm:prSet presAssocID="{A9C76B28-A883-4901-B2B1-97B394F573AF}" presName="pictRect" presStyleLbl="node1" presStyleIdx="2" presStyleCnt="4" custLinFactNeighborX="2287" custLinFactNeighborY="3388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Diatom of the Month - International Society for Diatom Research">
            <a:extLst>
              <a:ext uri="{FF2B5EF4-FFF2-40B4-BE49-F238E27FC236}">
                <a16:creationId xmlns:a16="http://schemas.microsoft.com/office/drawing/2014/main" id="{400889C3-FF44-3040-E45C-40877290CCAE}"/>
              </a:ext>
            </a:extLst>
          </dgm14:cNvPr>
        </a:ext>
      </dgm:extLst>
    </dgm:pt>
    <dgm:pt modelId="{BC23D4CE-3AFB-42C3-90AB-A163CD85B677}" type="pres">
      <dgm:prSet presAssocID="{A9C76B28-A883-4901-B2B1-97B394F573AF}" presName="textRect" presStyleLbl="revTx" presStyleIdx="2" presStyleCnt="4">
        <dgm:presLayoutVars>
          <dgm:bulletEnabled val="1"/>
        </dgm:presLayoutVars>
      </dgm:prSet>
      <dgm:spPr/>
    </dgm:pt>
    <dgm:pt modelId="{D622E549-82CB-4329-A827-6344B4D7B91F}" type="pres">
      <dgm:prSet presAssocID="{E7081382-F0FE-41F5-AC0E-6F7A4E8224EF}" presName="sibTrans" presStyleLbl="sibTrans2D1" presStyleIdx="0" presStyleCnt="0"/>
      <dgm:spPr/>
    </dgm:pt>
    <dgm:pt modelId="{86C50A8A-B4AD-4E44-8C01-2B11D8F0F698}" type="pres">
      <dgm:prSet presAssocID="{7216E4B7-572E-4E70-88A6-236694EB8598}" presName="compNode" presStyleCnt="0"/>
      <dgm:spPr/>
    </dgm:pt>
    <dgm:pt modelId="{AD2C7DF2-5CBF-40A3-AB6E-8D568D0D4BEA}" type="pres">
      <dgm:prSet presAssocID="{7216E4B7-572E-4E70-88A6-236694EB8598}" presName="pictRect" presStyleLbl="node1" presStyleIdx="3" presStyleCnt="4" custLinFactNeighborX="-1121" custLinFactNeighborY="3442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Storblomstret vandranunkel | Kongeåen">
            <a:extLst>
              <a:ext uri="{FF2B5EF4-FFF2-40B4-BE49-F238E27FC236}">
                <a16:creationId xmlns:a16="http://schemas.microsoft.com/office/drawing/2014/main" id="{87104136-E448-7396-BBEA-A9E8E4062795}"/>
              </a:ext>
            </a:extLst>
          </dgm14:cNvPr>
        </a:ext>
      </dgm:extLst>
    </dgm:pt>
    <dgm:pt modelId="{F74F6D53-20EF-44AC-AF57-993EECDD96C8}" type="pres">
      <dgm:prSet presAssocID="{7216E4B7-572E-4E70-88A6-236694EB8598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CFF7F52E-2E9F-4282-8797-03561FBC31B0}" type="presOf" srcId="{665BDE0D-7DDE-47F0-B549-064E9ECFA63B}" destId="{7B4736CA-9341-430C-BC55-2B7948B0E135}" srcOrd="0" destOrd="0" presId="urn:microsoft.com/office/officeart/2005/8/layout/pList1"/>
    <dgm:cxn modelId="{3BC54833-2302-4D35-946C-05851984A2C4}" srcId="{2048C953-EDB5-4139-9F9F-27A92E294927}" destId="{9CF26030-ACBB-45FE-9E1B-AA5B4115BA03}" srcOrd="0" destOrd="0" parTransId="{B177B365-0C05-42B3-BD34-C85C8C385F37}" sibTransId="{A8CDFAF5-7172-4755-AE01-EB5EF1323F4D}"/>
    <dgm:cxn modelId="{DEBAF236-0E23-415A-B994-F039D3B76099}" type="presOf" srcId="{E7081382-F0FE-41F5-AC0E-6F7A4E8224EF}" destId="{D622E549-82CB-4329-A827-6344B4D7B91F}" srcOrd="0" destOrd="0" presId="urn:microsoft.com/office/officeart/2005/8/layout/pList1"/>
    <dgm:cxn modelId="{1D78F460-C8BA-4BEE-85F9-C7D4990B124F}" type="presOf" srcId="{A9C76B28-A883-4901-B2B1-97B394F573AF}" destId="{BC23D4CE-3AFB-42C3-90AB-A163CD85B677}" srcOrd="0" destOrd="0" presId="urn:microsoft.com/office/officeart/2005/8/layout/pList1"/>
    <dgm:cxn modelId="{8E161341-E7D0-499E-9347-55C113C319BD}" srcId="{2048C953-EDB5-4139-9F9F-27A92E294927}" destId="{A9C76B28-A883-4901-B2B1-97B394F573AF}" srcOrd="2" destOrd="0" parTransId="{9236AC17-8839-4C23-928D-CB7CC420E53D}" sibTransId="{E7081382-F0FE-41F5-AC0E-6F7A4E8224EF}"/>
    <dgm:cxn modelId="{70E24D8F-ABB7-41AB-A5E1-65D2F5C91445}" type="presOf" srcId="{7216E4B7-572E-4E70-88A6-236694EB8598}" destId="{F74F6D53-20EF-44AC-AF57-993EECDD96C8}" srcOrd="0" destOrd="0" presId="urn:microsoft.com/office/officeart/2005/8/layout/pList1"/>
    <dgm:cxn modelId="{E4C6CD9F-5386-44DE-A611-31E45796CD73}" type="presOf" srcId="{2048C953-EDB5-4139-9F9F-27A92E294927}" destId="{144990C0-6D20-44A7-878F-314CC07DF06D}" srcOrd="0" destOrd="0" presId="urn:microsoft.com/office/officeart/2005/8/layout/pList1"/>
    <dgm:cxn modelId="{919635B3-BA8C-44D9-8B7F-964BFE1ACB8C}" type="presOf" srcId="{9CF26030-ACBB-45FE-9E1B-AA5B4115BA03}" destId="{33733D9B-FCEC-4BA4-AF67-51E28053581B}" srcOrd="0" destOrd="0" presId="urn:microsoft.com/office/officeart/2005/8/layout/pList1"/>
    <dgm:cxn modelId="{EA8E33E6-C3B0-40DF-BCDD-FA56BFA13D88}" srcId="{2048C953-EDB5-4139-9F9F-27A92E294927}" destId="{665BDE0D-7DDE-47F0-B549-064E9ECFA63B}" srcOrd="1" destOrd="0" parTransId="{16C0C084-88D5-496A-B8C1-28672559D7CB}" sibTransId="{A865C9EE-9DA8-4EA3-B6D2-3DB8FCF3AC1F}"/>
    <dgm:cxn modelId="{905DDBE6-5EF4-4D46-AFBF-7711F9841A4D}" type="presOf" srcId="{A865C9EE-9DA8-4EA3-B6D2-3DB8FCF3AC1F}" destId="{F2E9DE6F-BDB5-4995-A715-CB063BE99C9B}" srcOrd="0" destOrd="0" presId="urn:microsoft.com/office/officeart/2005/8/layout/pList1"/>
    <dgm:cxn modelId="{081C1FF5-FA98-4C5B-BDA2-B73C83C1F086}" type="presOf" srcId="{A8CDFAF5-7172-4755-AE01-EB5EF1323F4D}" destId="{62F2314A-B6D1-4C9C-A2C1-43C63488096A}" srcOrd="0" destOrd="0" presId="urn:microsoft.com/office/officeart/2005/8/layout/pList1"/>
    <dgm:cxn modelId="{424701FC-72B7-4B35-B1BF-A508F2ED16B5}" srcId="{2048C953-EDB5-4139-9F9F-27A92E294927}" destId="{7216E4B7-572E-4E70-88A6-236694EB8598}" srcOrd="3" destOrd="0" parTransId="{DE54D6C6-788C-4FEF-819A-430AA0AE6801}" sibTransId="{23198B73-DFE3-44FD-A79E-2F4D7233072F}"/>
    <dgm:cxn modelId="{F0D21D9D-D500-4440-8F28-D757CF60BF14}" type="presParOf" srcId="{144990C0-6D20-44A7-878F-314CC07DF06D}" destId="{27382DCF-2E8A-4E96-8600-AE90845F0A5F}" srcOrd="0" destOrd="0" presId="urn:microsoft.com/office/officeart/2005/8/layout/pList1"/>
    <dgm:cxn modelId="{C9DA85F5-B040-4260-A730-1C654094B6D4}" type="presParOf" srcId="{27382DCF-2E8A-4E96-8600-AE90845F0A5F}" destId="{97482A5B-2512-4455-8F69-9FC987779538}" srcOrd="0" destOrd="0" presId="urn:microsoft.com/office/officeart/2005/8/layout/pList1"/>
    <dgm:cxn modelId="{A9A06385-9FF7-4001-B324-7B73B97B0024}" type="presParOf" srcId="{27382DCF-2E8A-4E96-8600-AE90845F0A5F}" destId="{33733D9B-FCEC-4BA4-AF67-51E28053581B}" srcOrd="1" destOrd="0" presId="urn:microsoft.com/office/officeart/2005/8/layout/pList1"/>
    <dgm:cxn modelId="{7B4A3042-B726-471A-9250-953D4F2D4B07}" type="presParOf" srcId="{144990C0-6D20-44A7-878F-314CC07DF06D}" destId="{62F2314A-B6D1-4C9C-A2C1-43C63488096A}" srcOrd="1" destOrd="0" presId="urn:microsoft.com/office/officeart/2005/8/layout/pList1"/>
    <dgm:cxn modelId="{E72F0560-A12E-45E0-9702-93367D463777}" type="presParOf" srcId="{144990C0-6D20-44A7-878F-314CC07DF06D}" destId="{CCCC55F9-7F2E-46DE-9C35-D9723F480714}" srcOrd="2" destOrd="0" presId="urn:microsoft.com/office/officeart/2005/8/layout/pList1"/>
    <dgm:cxn modelId="{A6226369-DC91-4F12-A07D-EAE7569CE5CD}" type="presParOf" srcId="{CCCC55F9-7F2E-46DE-9C35-D9723F480714}" destId="{3325AF51-BFB6-4584-9738-3667F209037C}" srcOrd="0" destOrd="0" presId="urn:microsoft.com/office/officeart/2005/8/layout/pList1"/>
    <dgm:cxn modelId="{7581DACA-D224-4BD4-9872-56007B93C711}" type="presParOf" srcId="{CCCC55F9-7F2E-46DE-9C35-D9723F480714}" destId="{7B4736CA-9341-430C-BC55-2B7948B0E135}" srcOrd="1" destOrd="0" presId="urn:microsoft.com/office/officeart/2005/8/layout/pList1"/>
    <dgm:cxn modelId="{E416006D-00EE-49D1-98A4-008CDD2689F1}" type="presParOf" srcId="{144990C0-6D20-44A7-878F-314CC07DF06D}" destId="{F2E9DE6F-BDB5-4995-A715-CB063BE99C9B}" srcOrd="3" destOrd="0" presId="urn:microsoft.com/office/officeart/2005/8/layout/pList1"/>
    <dgm:cxn modelId="{3233C389-FE05-4634-862A-B88C28E27CB2}" type="presParOf" srcId="{144990C0-6D20-44A7-878F-314CC07DF06D}" destId="{7EA23C41-BF2A-4B91-8833-477178A2D228}" srcOrd="4" destOrd="0" presId="urn:microsoft.com/office/officeart/2005/8/layout/pList1"/>
    <dgm:cxn modelId="{3FB0E9D4-A0FE-4929-B78B-BDCA6FB9FC64}" type="presParOf" srcId="{7EA23C41-BF2A-4B91-8833-477178A2D228}" destId="{A2EF0AC9-79A8-4131-A516-82DD22263540}" srcOrd="0" destOrd="0" presId="urn:microsoft.com/office/officeart/2005/8/layout/pList1"/>
    <dgm:cxn modelId="{6DD7997C-9E16-4D52-82A4-98EF0EAA8D8F}" type="presParOf" srcId="{7EA23C41-BF2A-4B91-8833-477178A2D228}" destId="{BC23D4CE-3AFB-42C3-90AB-A163CD85B677}" srcOrd="1" destOrd="0" presId="urn:microsoft.com/office/officeart/2005/8/layout/pList1"/>
    <dgm:cxn modelId="{E5F02BEC-6469-41C8-8956-E1288580B768}" type="presParOf" srcId="{144990C0-6D20-44A7-878F-314CC07DF06D}" destId="{D622E549-82CB-4329-A827-6344B4D7B91F}" srcOrd="5" destOrd="0" presId="urn:microsoft.com/office/officeart/2005/8/layout/pList1"/>
    <dgm:cxn modelId="{A9B0292D-ED70-461E-AD51-2426112FF3B5}" type="presParOf" srcId="{144990C0-6D20-44A7-878F-314CC07DF06D}" destId="{86C50A8A-B4AD-4E44-8C01-2B11D8F0F698}" srcOrd="6" destOrd="0" presId="urn:microsoft.com/office/officeart/2005/8/layout/pList1"/>
    <dgm:cxn modelId="{5135922D-66FF-42B0-86D1-029108A79E11}" type="presParOf" srcId="{86C50A8A-B4AD-4E44-8C01-2B11D8F0F698}" destId="{AD2C7DF2-5CBF-40A3-AB6E-8D568D0D4BEA}" srcOrd="0" destOrd="0" presId="urn:microsoft.com/office/officeart/2005/8/layout/pList1"/>
    <dgm:cxn modelId="{0FAC0D4D-F1DE-465E-9356-0C8E8E2581D6}" type="presParOf" srcId="{86C50A8A-B4AD-4E44-8C01-2B11D8F0F698}" destId="{F74F6D53-20EF-44AC-AF57-993EECDD96C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48C953-EDB5-4139-9F9F-27A92E29492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9CF26030-ACBB-45FE-9E1B-AA5B4115BA03}">
      <dgm:prSet phldrT="[Tekst]"/>
      <dgm:spPr/>
      <dgm:t>
        <a:bodyPr/>
        <a:lstStyle/>
        <a:p>
          <a:endParaRPr lang="da-DK" dirty="0"/>
        </a:p>
      </dgm:t>
    </dgm:pt>
    <dgm:pt modelId="{B177B365-0C05-42B3-BD34-C85C8C385F37}" type="parTrans" cxnId="{3BC54833-2302-4D35-946C-05851984A2C4}">
      <dgm:prSet/>
      <dgm:spPr/>
      <dgm:t>
        <a:bodyPr/>
        <a:lstStyle/>
        <a:p>
          <a:endParaRPr lang="da-DK"/>
        </a:p>
      </dgm:t>
    </dgm:pt>
    <dgm:pt modelId="{A8CDFAF5-7172-4755-AE01-EB5EF1323F4D}" type="sibTrans" cxnId="{3BC54833-2302-4D35-946C-05851984A2C4}">
      <dgm:prSet/>
      <dgm:spPr/>
      <dgm:t>
        <a:bodyPr/>
        <a:lstStyle/>
        <a:p>
          <a:endParaRPr lang="da-DK"/>
        </a:p>
      </dgm:t>
    </dgm:pt>
    <dgm:pt modelId="{665BDE0D-7DDE-47F0-B549-064E9ECFA63B}">
      <dgm:prSet phldrT="[Tekst]"/>
      <dgm:spPr/>
      <dgm:t>
        <a:bodyPr/>
        <a:lstStyle/>
        <a:p>
          <a:endParaRPr lang="da-DK" dirty="0"/>
        </a:p>
      </dgm:t>
    </dgm:pt>
    <dgm:pt modelId="{16C0C084-88D5-496A-B8C1-28672559D7CB}" type="parTrans" cxnId="{EA8E33E6-C3B0-40DF-BCDD-FA56BFA13D88}">
      <dgm:prSet/>
      <dgm:spPr/>
      <dgm:t>
        <a:bodyPr/>
        <a:lstStyle/>
        <a:p>
          <a:endParaRPr lang="da-DK"/>
        </a:p>
      </dgm:t>
    </dgm:pt>
    <dgm:pt modelId="{A865C9EE-9DA8-4EA3-B6D2-3DB8FCF3AC1F}" type="sibTrans" cxnId="{EA8E33E6-C3B0-40DF-BCDD-FA56BFA13D88}">
      <dgm:prSet/>
      <dgm:spPr/>
      <dgm:t>
        <a:bodyPr/>
        <a:lstStyle/>
        <a:p>
          <a:endParaRPr lang="da-DK"/>
        </a:p>
      </dgm:t>
    </dgm:pt>
    <dgm:pt modelId="{A9C76B28-A883-4901-B2B1-97B394F573AF}">
      <dgm:prSet phldrT="[Tekst]"/>
      <dgm:spPr/>
      <dgm:t>
        <a:bodyPr/>
        <a:lstStyle/>
        <a:p>
          <a:endParaRPr lang="da-DK" dirty="0"/>
        </a:p>
      </dgm:t>
    </dgm:pt>
    <dgm:pt modelId="{9236AC17-8839-4C23-928D-CB7CC420E53D}" type="parTrans" cxnId="{8E161341-E7D0-499E-9347-55C113C319BD}">
      <dgm:prSet/>
      <dgm:spPr/>
      <dgm:t>
        <a:bodyPr/>
        <a:lstStyle/>
        <a:p>
          <a:endParaRPr lang="da-DK"/>
        </a:p>
      </dgm:t>
    </dgm:pt>
    <dgm:pt modelId="{E7081382-F0FE-41F5-AC0E-6F7A4E8224EF}" type="sibTrans" cxnId="{8E161341-E7D0-499E-9347-55C113C319BD}">
      <dgm:prSet/>
      <dgm:spPr/>
      <dgm:t>
        <a:bodyPr/>
        <a:lstStyle/>
        <a:p>
          <a:endParaRPr lang="da-DK"/>
        </a:p>
      </dgm:t>
    </dgm:pt>
    <dgm:pt modelId="{7216E4B7-572E-4E70-88A6-236694EB8598}">
      <dgm:prSet phldrT="[Tekst]"/>
      <dgm:spPr/>
      <dgm:t>
        <a:bodyPr/>
        <a:lstStyle/>
        <a:p>
          <a:endParaRPr lang="da-DK" dirty="0"/>
        </a:p>
      </dgm:t>
    </dgm:pt>
    <dgm:pt modelId="{DE54D6C6-788C-4FEF-819A-430AA0AE6801}" type="parTrans" cxnId="{424701FC-72B7-4B35-B1BF-A508F2ED16B5}">
      <dgm:prSet/>
      <dgm:spPr/>
      <dgm:t>
        <a:bodyPr/>
        <a:lstStyle/>
        <a:p>
          <a:endParaRPr lang="da-DK"/>
        </a:p>
      </dgm:t>
    </dgm:pt>
    <dgm:pt modelId="{23198B73-DFE3-44FD-A79E-2F4D7233072F}" type="sibTrans" cxnId="{424701FC-72B7-4B35-B1BF-A508F2ED16B5}">
      <dgm:prSet/>
      <dgm:spPr/>
      <dgm:t>
        <a:bodyPr/>
        <a:lstStyle/>
        <a:p>
          <a:endParaRPr lang="da-DK"/>
        </a:p>
      </dgm:t>
    </dgm:pt>
    <dgm:pt modelId="{144990C0-6D20-44A7-878F-314CC07DF06D}" type="pres">
      <dgm:prSet presAssocID="{2048C953-EDB5-4139-9F9F-27A92E294927}" presName="Name0" presStyleCnt="0">
        <dgm:presLayoutVars>
          <dgm:dir/>
          <dgm:resizeHandles val="exact"/>
        </dgm:presLayoutVars>
      </dgm:prSet>
      <dgm:spPr/>
    </dgm:pt>
    <dgm:pt modelId="{27382DCF-2E8A-4E96-8600-AE90845F0A5F}" type="pres">
      <dgm:prSet presAssocID="{9CF26030-ACBB-45FE-9E1B-AA5B4115BA03}" presName="compNode" presStyleCnt="0"/>
      <dgm:spPr/>
    </dgm:pt>
    <dgm:pt modelId="{97482A5B-2512-4455-8F69-9FC987779538}" type="pres">
      <dgm:prSet presAssocID="{9CF26030-ACBB-45FE-9E1B-AA5B4115BA03}" presName="pictRect" presStyleLbl="node1" presStyleIdx="0" presStyleCnt="4" custLinFactNeighborX="2287" custLinFactNeighborY="93119"/>
      <dgm:spPr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</dgm:spPr>
    </dgm:pt>
    <dgm:pt modelId="{33733D9B-FCEC-4BA4-AF67-51E28053581B}" type="pres">
      <dgm:prSet presAssocID="{9CF26030-ACBB-45FE-9E1B-AA5B4115BA03}" presName="textRect" presStyleLbl="revTx" presStyleIdx="0" presStyleCnt="4">
        <dgm:presLayoutVars>
          <dgm:bulletEnabled val="1"/>
        </dgm:presLayoutVars>
      </dgm:prSet>
      <dgm:spPr/>
    </dgm:pt>
    <dgm:pt modelId="{62F2314A-B6D1-4C9C-A2C1-43C63488096A}" type="pres">
      <dgm:prSet presAssocID="{A8CDFAF5-7172-4755-AE01-EB5EF1323F4D}" presName="sibTrans" presStyleLbl="sibTrans2D1" presStyleIdx="0" presStyleCnt="0"/>
      <dgm:spPr/>
    </dgm:pt>
    <dgm:pt modelId="{CCCC55F9-7F2E-46DE-9C35-D9723F480714}" type="pres">
      <dgm:prSet presAssocID="{665BDE0D-7DDE-47F0-B549-064E9ECFA63B}" presName="compNode" presStyleCnt="0"/>
      <dgm:spPr/>
    </dgm:pt>
    <dgm:pt modelId="{3325AF51-BFB6-4584-9738-3667F209037C}" type="pres">
      <dgm:prSet presAssocID="{665BDE0D-7DDE-47F0-B549-064E9ECFA63B}" presName="pictRect" presStyleLbl="node1" presStyleIdx="1" presStyleCnt="4" custLinFactNeighborX="-2243" custLinFactNeighborY="91817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Ephemera danica - Hooked">
            <a:extLst>
              <a:ext uri="{FF2B5EF4-FFF2-40B4-BE49-F238E27FC236}">
                <a16:creationId xmlns:a16="http://schemas.microsoft.com/office/drawing/2014/main" id="{19DC39C4-BB48-47EB-6D5A-F26A8F399C45}"/>
              </a:ext>
            </a:extLst>
          </dgm14:cNvPr>
        </a:ext>
      </dgm:extLst>
    </dgm:pt>
    <dgm:pt modelId="{7B4736CA-9341-430C-BC55-2B7948B0E135}" type="pres">
      <dgm:prSet presAssocID="{665BDE0D-7DDE-47F0-B549-064E9ECFA63B}" presName="textRect" presStyleLbl="revTx" presStyleIdx="1" presStyleCnt="4">
        <dgm:presLayoutVars>
          <dgm:bulletEnabled val="1"/>
        </dgm:presLayoutVars>
      </dgm:prSet>
      <dgm:spPr/>
    </dgm:pt>
    <dgm:pt modelId="{F2E9DE6F-BDB5-4995-A715-CB063BE99C9B}" type="pres">
      <dgm:prSet presAssocID="{A865C9EE-9DA8-4EA3-B6D2-3DB8FCF3AC1F}" presName="sibTrans" presStyleLbl="sibTrans2D1" presStyleIdx="0" presStyleCnt="0"/>
      <dgm:spPr/>
    </dgm:pt>
    <dgm:pt modelId="{7EA23C41-BF2A-4B91-8833-477178A2D228}" type="pres">
      <dgm:prSet presAssocID="{A9C76B28-A883-4901-B2B1-97B394F573AF}" presName="compNode" presStyleCnt="0"/>
      <dgm:spPr/>
    </dgm:pt>
    <dgm:pt modelId="{A2EF0AC9-79A8-4131-A516-82DD22263540}" type="pres">
      <dgm:prSet presAssocID="{A9C76B28-A883-4901-B2B1-97B394F573AF}" presName="pictRect" presStyleLbl="node1" presStyleIdx="2" presStyleCnt="4" custLinFactNeighborX="2287" custLinFactNeighborY="3388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Diatom of the Month - International Society for Diatom Research">
            <a:extLst>
              <a:ext uri="{FF2B5EF4-FFF2-40B4-BE49-F238E27FC236}">
                <a16:creationId xmlns:a16="http://schemas.microsoft.com/office/drawing/2014/main" id="{400889C3-FF44-3040-E45C-40877290CCAE}"/>
              </a:ext>
            </a:extLst>
          </dgm14:cNvPr>
        </a:ext>
      </dgm:extLst>
    </dgm:pt>
    <dgm:pt modelId="{BC23D4CE-3AFB-42C3-90AB-A163CD85B677}" type="pres">
      <dgm:prSet presAssocID="{A9C76B28-A883-4901-B2B1-97B394F573AF}" presName="textRect" presStyleLbl="revTx" presStyleIdx="2" presStyleCnt="4">
        <dgm:presLayoutVars>
          <dgm:bulletEnabled val="1"/>
        </dgm:presLayoutVars>
      </dgm:prSet>
      <dgm:spPr/>
    </dgm:pt>
    <dgm:pt modelId="{D622E549-82CB-4329-A827-6344B4D7B91F}" type="pres">
      <dgm:prSet presAssocID="{E7081382-F0FE-41F5-AC0E-6F7A4E8224EF}" presName="sibTrans" presStyleLbl="sibTrans2D1" presStyleIdx="0" presStyleCnt="0"/>
      <dgm:spPr/>
    </dgm:pt>
    <dgm:pt modelId="{86C50A8A-B4AD-4E44-8C01-2B11D8F0F698}" type="pres">
      <dgm:prSet presAssocID="{7216E4B7-572E-4E70-88A6-236694EB8598}" presName="compNode" presStyleCnt="0"/>
      <dgm:spPr/>
    </dgm:pt>
    <dgm:pt modelId="{AD2C7DF2-5CBF-40A3-AB6E-8D568D0D4BEA}" type="pres">
      <dgm:prSet presAssocID="{7216E4B7-572E-4E70-88A6-236694EB8598}" presName="pictRect" presStyleLbl="node1" presStyleIdx="3" presStyleCnt="4" custLinFactNeighborX="-1121" custLinFactNeighborY="3442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Storblomstret vandranunkel | Kongeåen">
            <a:extLst>
              <a:ext uri="{FF2B5EF4-FFF2-40B4-BE49-F238E27FC236}">
                <a16:creationId xmlns:a16="http://schemas.microsoft.com/office/drawing/2014/main" id="{87104136-E448-7396-BBEA-A9E8E4062795}"/>
              </a:ext>
            </a:extLst>
          </dgm14:cNvPr>
        </a:ext>
      </dgm:extLst>
    </dgm:pt>
    <dgm:pt modelId="{F74F6D53-20EF-44AC-AF57-993EECDD96C8}" type="pres">
      <dgm:prSet presAssocID="{7216E4B7-572E-4E70-88A6-236694EB8598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CFF7F52E-2E9F-4282-8797-03561FBC31B0}" type="presOf" srcId="{665BDE0D-7DDE-47F0-B549-064E9ECFA63B}" destId="{7B4736CA-9341-430C-BC55-2B7948B0E135}" srcOrd="0" destOrd="0" presId="urn:microsoft.com/office/officeart/2005/8/layout/pList1"/>
    <dgm:cxn modelId="{3BC54833-2302-4D35-946C-05851984A2C4}" srcId="{2048C953-EDB5-4139-9F9F-27A92E294927}" destId="{9CF26030-ACBB-45FE-9E1B-AA5B4115BA03}" srcOrd="0" destOrd="0" parTransId="{B177B365-0C05-42B3-BD34-C85C8C385F37}" sibTransId="{A8CDFAF5-7172-4755-AE01-EB5EF1323F4D}"/>
    <dgm:cxn modelId="{DEBAF236-0E23-415A-B994-F039D3B76099}" type="presOf" srcId="{E7081382-F0FE-41F5-AC0E-6F7A4E8224EF}" destId="{D622E549-82CB-4329-A827-6344B4D7B91F}" srcOrd="0" destOrd="0" presId="urn:microsoft.com/office/officeart/2005/8/layout/pList1"/>
    <dgm:cxn modelId="{1D78F460-C8BA-4BEE-85F9-C7D4990B124F}" type="presOf" srcId="{A9C76B28-A883-4901-B2B1-97B394F573AF}" destId="{BC23D4CE-3AFB-42C3-90AB-A163CD85B677}" srcOrd="0" destOrd="0" presId="urn:microsoft.com/office/officeart/2005/8/layout/pList1"/>
    <dgm:cxn modelId="{8E161341-E7D0-499E-9347-55C113C319BD}" srcId="{2048C953-EDB5-4139-9F9F-27A92E294927}" destId="{A9C76B28-A883-4901-B2B1-97B394F573AF}" srcOrd="2" destOrd="0" parTransId="{9236AC17-8839-4C23-928D-CB7CC420E53D}" sibTransId="{E7081382-F0FE-41F5-AC0E-6F7A4E8224EF}"/>
    <dgm:cxn modelId="{70E24D8F-ABB7-41AB-A5E1-65D2F5C91445}" type="presOf" srcId="{7216E4B7-572E-4E70-88A6-236694EB8598}" destId="{F74F6D53-20EF-44AC-AF57-993EECDD96C8}" srcOrd="0" destOrd="0" presId="urn:microsoft.com/office/officeart/2005/8/layout/pList1"/>
    <dgm:cxn modelId="{E4C6CD9F-5386-44DE-A611-31E45796CD73}" type="presOf" srcId="{2048C953-EDB5-4139-9F9F-27A92E294927}" destId="{144990C0-6D20-44A7-878F-314CC07DF06D}" srcOrd="0" destOrd="0" presId="urn:microsoft.com/office/officeart/2005/8/layout/pList1"/>
    <dgm:cxn modelId="{919635B3-BA8C-44D9-8B7F-964BFE1ACB8C}" type="presOf" srcId="{9CF26030-ACBB-45FE-9E1B-AA5B4115BA03}" destId="{33733D9B-FCEC-4BA4-AF67-51E28053581B}" srcOrd="0" destOrd="0" presId="urn:microsoft.com/office/officeart/2005/8/layout/pList1"/>
    <dgm:cxn modelId="{EA8E33E6-C3B0-40DF-BCDD-FA56BFA13D88}" srcId="{2048C953-EDB5-4139-9F9F-27A92E294927}" destId="{665BDE0D-7DDE-47F0-B549-064E9ECFA63B}" srcOrd="1" destOrd="0" parTransId="{16C0C084-88D5-496A-B8C1-28672559D7CB}" sibTransId="{A865C9EE-9DA8-4EA3-B6D2-3DB8FCF3AC1F}"/>
    <dgm:cxn modelId="{905DDBE6-5EF4-4D46-AFBF-7711F9841A4D}" type="presOf" srcId="{A865C9EE-9DA8-4EA3-B6D2-3DB8FCF3AC1F}" destId="{F2E9DE6F-BDB5-4995-A715-CB063BE99C9B}" srcOrd="0" destOrd="0" presId="urn:microsoft.com/office/officeart/2005/8/layout/pList1"/>
    <dgm:cxn modelId="{081C1FF5-FA98-4C5B-BDA2-B73C83C1F086}" type="presOf" srcId="{A8CDFAF5-7172-4755-AE01-EB5EF1323F4D}" destId="{62F2314A-B6D1-4C9C-A2C1-43C63488096A}" srcOrd="0" destOrd="0" presId="urn:microsoft.com/office/officeart/2005/8/layout/pList1"/>
    <dgm:cxn modelId="{424701FC-72B7-4B35-B1BF-A508F2ED16B5}" srcId="{2048C953-EDB5-4139-9F9F-27A92E294927}" destId="{7216E4B7-572E-4E70-88A6-236694EB8598}" srcOrd="3" destOrd="0" parTransId="{DE54D6C6-788C-4FEF-819A-430AA0AE6801}" sibTransId="{23198B73-DFE3-44FD-A79E-2F4D7233072F}"/>
    <dgm:cxn modelId="{F0D21D9D-D500-4440-8F28-D757CF60BF14}" type="presParOf" srcId="{144990C0-6D20-44A7-878F-314CC07DF06D}" destId="{27382DCF-2E8A-4E96-8600-AE90845F0A5F}" srcOrd="0" destOrd="0" presId="urn:microsoft.com/office/officeart/2005/8/layout/pList1"/>
    <dgm:cxn modelId="{C9DA85F5-B040-4260-A730-1C654094B6D4}" type="presParOf" srcId="{27382DCF-2E8A-4E96-8600-AE90845F0A5F}" destId="{97482A5B-2512-4455-8F69-9FC987779538}" srcOrd="0" destOrd="0" presId="urn:microsoft.com/office/officeart/2005/8/layout/pList1"/>
    <dgm:cxn modelId="{A9A06385-9FF7-4001-B324-7B73B97B0024}" type="presParOf" srcId="{27382DCF-2E8A-4E96-8600-AE90845F0A5F}" destId="{33733D9B-FCEC-4BA4-AF67-51E28053581B}" srcOrd="1" destOrd="0" presId="urn:microsoft.com/office/officeart/2005/8/layout/pList1"/>
    <dgm:cxn modelId="{7B4A3042-B726-471A-9250-953D4F2D4B07}" type="presParOf" srcId="{144990C0-6D20-44A7-878F-314CC07DF06D}" destId="{62F2314A-B6D1-4C9C-A2C1-43C63488096A}" srcOrd="1" destOrd="0" presId="urn:microsoft.com/office/officeart/2005/8/layout/pList1"/>
    <dgm:cxn modelId="{E72F0560-A12E-45E0-9702-93367D463777}" type="presParOf" srcId="{144990C0-6D20-44A7-878F-314CC07DF06D}" destId="{CCCC55F9-7F2E-46DE-9C35-D9723F480714}" srcOrd="2" destOrd="0" presId="urn:microsoft.com/office/officeart/2005/8/layout/pList1"/>
    <dgm:cxn modelId="{A6226369-DC91-4F12-A07D-EAE7569CE5CD}" type="presParOf" srcId="{CCCC55F9-7F2E-46DE-9C35-D9723F480714}" destId="{3325AF51-BFB6-4584-9738-3667F209037C}" srcOrd="0" destOrd="0" presId="urn:microsoft.com/office/officeart/2005/8/layout/pList1"/>
    <dgm:cxn modelId="{7581DACA-D224-4BD4-9872-56007B93C711}" type="presParOf" srcId="{CCCC55F9-7F2E-46DE-9C35-D9723F480714}" destId="{7B4736CA-9341-430C-BC55-2B7948B0E135}" srcOrd="1" destOrd="0" presId="urn:microsoft.com/office/officeart/2005/8/layout/pList1"/>
    <dgm:cxn modelId="{E416006D-00EE-49D1-98A4-008CDD2689F1}" type="presParOf" srcId="{144990C0-6D20-44A7-878F-314CC07DF06D}" destId="{F2E9DE6F-BDB5-4995-A715-CB063BE99C9B}" srcOrd="3" destOrd="0" presId="urn:microsoft.com/office/officeart/2005/8/layout/pList1"/>
    <dgm:cxn modelId="{3233C389-FE05-4634-862A-B88C28E27CB2}" type="presParOf" srcId="{144990C0-6D20-44A7-878F-314CC07DF06D}" destId="{7EA23C41-BF2A-4B91-8833-477178A2D228}" srcOrd="4" destOrd="0" presId="urn:microsoft.com/office/officeart/2005/8/layout/pList1"/>
    <dgm:cxn modelId="{3FB0E9D4-A0FE-4929-B78B-BDCA6FB9FC64}" type="presParOf" srcId="{7EA23C41-BF2A-4B91-8833-477178A2D228}" destId="{A2EF0AC9-79A8-4131-A516-82DD22263540}" srcOrd="0" destOrd="0" presId="urn:microsoft.com/office/officeart/2005/8/layout/pList1"/>
    <dgm:cxn modelId="{6DD7997C-9E16-4D52-82A4-98EF0EAA8D8F}" type="presParOf" srcId="{7EA23C41-BF2A-4B91-8833-477178A2D228}" destId="{BC23D4CE-3AFB-42C3-90AB-A163CD85B677}" srcOrd="1" destOrd="0" presId="urn:microsoft.com/office/officeart/2005/8/layout/pList1"/>
    <dgm:cxn modelId="{E5F02BEC-6469-41C8-8956-E1288580B768}" type="presParOf" srcId="{144990C0-6D20-44A7-878F-314CC07DF06D}" destId="{D622E549-82CB-4329-A827-6344B4D7B91F}" srcOrd="5" destOrd="0" presId="urn:microsoft.com/office/officeart/2005/8/layout/pList1"/>
    <dgm:cxn modelId="{A9B0292D-ED70-461E-AD51-2426112FF3B5}" type="presParOf" srcId="{144990C0-6D20-44A7-878F-314CC07DF06D}" destId="{86C50A8A-B4AD-4E44-8C01-2B11D8F0F698}" srcOrd="6" destOrd="0" presId="urn:microsoft.com/office/officeart/2005/8/layout/pList1"/>
    <dgm:cxn modelId="{5135922D-66FF-42B0-86D1-029108A79E11}" type="presParOf" srcId="{86C50A8A-B4AD-4E44-8C01-2B11D8F0F698}" destId="{AD2C7DF2-5CBF-40A3-AB6E-8D568D0D4BEA}" srcOrd="0" destOrd="0" presId="urn:microsoft.com/office/officeart/2005/8/layout/pList1"/>
    <dgm:cxn modelId="{0FAC0D4D-F1DE-465E-9356-0C8E8E2581D6}" type="presParOf" srcId="{86C50A8A-B4AD-4E44-8C01-2B11D8F0F698}" destId="{F74F6D53-20EF-44AC-AF57-993EECDD96C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82A5B-2512-4455-8F69-9FC987779538}">
      <dsp:nvSpPr>
        <dsp:cNvPr id="0" name=""/>
        <dsp:cNvSpPr/>
      </dsp:nvSpPr>
      <dsp:spPr>
        <a:xfrm>
          <a:off x="328152" y="1378076"/>
          <a:ext cx="2143834" cy="1477102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33D9B-FCEC-4BA4-AF67-51E28053581B}">
      <dsp:nvSpPr>
        <dsp:cNvPr id="0" name=""/>
        <dsp:cNvSpPr/>
      </dsp:nvSpPr>
      <dsp:spPr>
        <a:xfrm>
          <a:off x="279123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1479716"/>
        <a:ext cx="2143834" cy="795362"/>
      </dsp:txXfrm>
    </dsp:sp>
    <dsp:sp modelId="{3325AF51-BFB6-4584-9738-3667F209037C}">
      <dsp:nvSpPr>
        <dsp:cNvPr id="0" name=""/>
        <dsp:cNvSpPr/>
      </dsp:nvSpPr>
      <dsp:spPr>
        <a:xfrm>
          <a:off x="2589345" y="1358844"/>
          <a:ext cx="2143834" cy="1477102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36CA-9341-430C-BC55-2B7948B0E135}">
      <dsp:nvSpPr>
        <dsp:cNvPr id="0" name=""/>
        <dsp:cNvSpPr/>
      </dsp:nvSpPr>
      <dsp:spPr>
        <a:xfrm>
          <a:off x="2637431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1479716"/>
        <a:ext cx="2143834" cy="795362"/>
      </dsp:txXfrm>
    </dsp:sp>
    <dsp:sp modelId="{A2EF0AC9-79A8-4131-A516-82DD22263540}">
      <dsp:nvSpPr>
        <dsp:cNvPr id="0" name=""/>
        <dsp:cNvSpPr/>
      </dsp:nvSpPr>
      <dsp:spPr>
        <a:xfrm>
          <a:off x="328152" y="2989993"/>
          <a:ext cx="2143834" cy="1477102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3D4CE-3AFB-42C3-90AB-A163CD85B677}">
      <dsp:nvSpPr>
        <dsp:cNvPr id="0" name=""/>
        <dsp:cNvSpPr/>
      </dsp:nvSpPr>
      <dsp:spPr>
        <a:xfrm>
          <a:off x="279123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3966564"/>
        <a:ext cx="2143834" cy="795362"/>
      </dsp:txXfrm>
    </dsp:sp>
    <dsp:sp modelId="{AD2C7DF2-5CBF-40A3-AB6E-8D568D0D4BEA}">
      <dsp:nvSpPr>
        <dsp:cNvPr id="0" name=""/>
        <dsp:cNvSpPr/>
      </dsp:nvSpPr>
      <dsp:spPr>
        <a:xfrm>
          <a:off x="2613399" y="2997998"/>
          <a:ext cx="2143834" cy="1477102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F6D53-20EF-44AC-AF57-993EECDD96C8}">
      <dsp:nvSpPr>
        <dsp:cNvPr id="0" name=""/>
        <dsp:cNvSpPr/>
      </dsp:nvSpPr>
      <dsp:spPr>
        <a:xfrm>
          <a:off x="2637431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3966564"/>
        <a:ext cx="2143834" cy="795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82A5B-2512-4455-8F69-9FC987779538}">
      <dsp:nvSpPr>
        <dsp:cNvPr id="0" name=""/>
        <dsp:cNvSpPr/>
      </dsp:nvSpPr>
      <dsp:spPr>
        <a:xfrm>
          <a:off x="328152" y="1378076"/>
          <a:ext cx="2143834" cy="1477102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33D9B-FCEC-4BA4-AF67-51E28053581B}">
      <dsp:nvSpPr>
        <dsp:cNvPr id="0" name=""/>
        <dsp:cNvSpPr/>
      </dsp:nvSpPr>
      <dsp:spPr>
        <a:xfrm>
          <a:off x="279123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1479716"/>
        <a:ext cx="2143834" cy="795362"/>
      </dsp:txXfrm>
    </dsp:sp>
    <dsp:sp modelId="{3325AF51-BFB6-4584-9738-3667F209037C}">
      <dsp:nvSpPr>
        <dsp:cNvPr id="0" name=""/>
        <dsp:cNvSpPr/>
      </dsp:nvSpPr>
      <dsp:spPr>
        <a:xfrm>
          <a:off x="2589345" y="1358844"/>
          <a:ext cx="2143834" cy="1477102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36CA-9341-430C-BC55-2B7948B0E135}">
      <dsp:nvSpPr>
        <dsp:cNvPr id="0" name=""/>
        <dsp:cNvSpPr/>
      </dsp:nvSpPr>
      <dsp:spPr>
        <a:xfrm>
          <a:off x="2637431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1479716"/>
        <a:ext cx="2143834" cy="795362"/>
      </dsp:txXfrm>
    </dsp:sp>
    <dsp:sp modelId="{A2EF0AC9-79A8-4131-A516-82DD22263540}">
      <dsp:nvSpPr>
        <dsp:cNvPr id="0" name=""/>
        <dsp:cNvSpPr/>
      </dsp:nvSpPr>
      <dsp:spPr>
        <a:xfrm>
          <a:off x="328152" y="2989993"/>
          <a:ext cx="2143834" cy="1477102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3D4CE-3AFB-42C3-90AB-A163CD85B677}">
      <dsp:nvSpPr>
        <dsp:cNvPr id="0" name=""/>
        <dsp:cNvSpPr/>
      </dsp:nvSpPr>
      <dsp:spPr>
        <a:xfrm>
          <a:off x="279123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3966564"/>
        <a:ext cx="2143834" cy="795362"/>
      </dsp:txXfrm>
    </dsp:sp>
    <dsp:sp modelId="{AD2C7DF2-5CBF-40A3-AB6E-8D568D0D4BEA}">
      <dsp:nvSpPr>
        <dsp:cNvPr id="0" name=""/>
        <dsp:cNvSpPr/>
      </dsp:nvSpPr>
      <dsp:spPr>
        <a:xfrm>
          <a:off x="2613399" y="2997998"/>
          <a:ext cx="2143834" cy="1477102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F6D53-20EF-44AC-AF57-993EECDD96C8}">
      <dsp:nvSpPr>
        <dsp:cNvPr id="0" name=""/>
        <dsp:cNvSpPr/>
      </dsp:nvSpPr>
      <dsp:spPr>
        <a:xfrm>
          <a:off x="2637431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3966564"/>
        <a:ext cx="2143834" cy="7953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82A5B-2512-4455-8F69-9FC987779538}">
      <dsp:nvSpPr>
        <dsp:cNvPr id="0" name=""/>
        <dsp:cNvSpPr/>
      </dsp:nvSpPr>
      <dsp:spPr>
        <a:xfrm>
          <a:off x="328152" y="1378076"/>
          <a:ext cx="2143834" cy="1477102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33D9B-FCEC-4BA4-AF67-51E28053581B}">
      <dsp:nvSpPr>
        <dsp:cNvPr id="0" name=""/>
        <dsp:cNvSpPr/>
      </dsp:nvSpPr>
      <dsp:spPr>
        <a:xfrm>
          <a:off x="279123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1479716"/>
        <a:ext cx="2143834" cy="795362"/>
      </dsp:txXfrm>
    </dsp:sp>
    <dsp:sp modelId="{3325AF51-BFB6-4584-9738-3667F209037C}">
      <dsp:nvSpPr>
        <dsp:cNvPr id="0" name=""/>
        <dsp:cNvSpPr/>
      </dsp:nvSpPr>
      <dsp:spPr>
        <a:xfrm>
          <a:off x="2589345" y="1358844"/>
          <a:ext cx="2143834" cy="1477102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36CA-9341-430C-BC55-2B7948B0E135}">
      <dsp:nvSpPr>
        <dsp:cNvPr id="0" name=""/>
        <dsp:cNvSpPr/>
      </dsp:nvSpPr>
      <dsp:spPr>
        <a:xfrm>
          <a:off x="2637431" y="1479716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1479716"/>
        <a:ext cx="2143834" cy="795362"/>
      </dsp:txXfrm>
    </dsp:sp>
    <dsp:sp modelId="{A2EF0AC9-79A8-4131-A516-82DD22263540}">
      <dsp:nvSpPr>
        <dsp:cNvPr id="0" name=""/>
        <dsp:cNvSpPr/>
      </dsp:nvSpPr>
      <dsp:spPr>
        <a:xfrm>
          <a:off x="328152" y="2989993"/>
          <a:ext cx="2143834" cy="1477102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3D4CE-3AFB-42C3-90AB-A163CD85B677}">
      <dsp:nvSpPr>
        <dsp:cNvPr id="0" name=""/>
        <dsp:cNvSpPr/>
      </dsp:nvSpPr>
      <dsp:spPr>
        <a:xfrm>
          <a:off x="279123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79123" y="3966564"/>
        <a:ext cx="2143834" cy="795362"/>
      </dsp:txXfrm>
    </dsp:sp>
    <dsp:sp modelId="{AD2C7DF2-5CBF-40A3-AB6E-8D568D0D4BEA}">
      <dsp:nvSpPr>
        <dsp:cNvPr id="0" name=""/>
        <dsp:cNvSpPr/>
      </dsp:nvSpPr>
      <dsp:spPr>
        <a:xfrm>
          <a:off x="2613399" y="2997998"/>
          <a:ext cx="2143834" cy="1477102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F6D53-20EF-44AC-AF57-993EECDD96C8}">
      <dsp:nvSpPr>
        <dsp:cNvPr id="0" name=""/>
        <dsp:cNvSpPr/>
      </dsp:nvSpPr>
      <dsp:spPr>
        <a:xfrm>
          <a:off x="2637431" y="3966564"/>
          <a:ext cx="2143834" cy="79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637431" y="3966564"/>
        <a:ext cx="2143834" cy="7953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82A5B-2512-4455-8F69-9FC987779538}">
      <dsp:nvSpPr>
        <dsp:cNvPr id="0" name=""/>
        <dsp:cNvSpPr/>
      </dsp:nvSpPr>
      <dsp:spPr>
        <a:xfrm>
          <a:off x="252899" y="1399248"/>
          <a:ext cx="2176672" cy="1499727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11000" b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33D9B-FCEC-4BA4-AF67-51E28053581B}">
      <dsp:nvSpPr>
        <dsp:cNvPr id="0" name=""/>
        <dsp:cNvSpPr/>
      </dsp:nvSpPr>
      <dsp:spPr>
        <a:xfrm>
          <a:off x="203119" y="1502444"/>
          <a:ext cx="2176672" cy="807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03119" y="1502444"/>
        <a:ext cx="2176672" cy="807545"/>
      </dsp:txXfrm>
    </dsp:sp>
    <dsp:sp modelId="{3325AF51-BFB6-4584-9738-3667F209037C}">
      <dsp:nvSpPr>
        <dsp:cNvPr id="0" name=""/>
        <dsp:cNvSpPr/>
      </dsp:nvSpPr>
      <dsp:spPr>
        <a:xfrm>
          <a:off x="2548727" y="1379721"/>
          <a:ext cx="2176672" cy="1499727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36CA-9341-430C-BC55-2B7948B0E135}">
      <dsp:nvSpPr>
        <dsp:cNvPr id="0" name=""/>
        <dsp:cNvSpPr/>
      </dsp:nvSpPr>
      <dsp:spPr>
        <a:xfrm>
          <a:off x="2597550" y="1502444"/>
          <a:ext cx="2176672" cy="807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597550" y="1502444"/>
        <a:ext cx="2176672" cy="807545"/>
      </dsp:txXfrm>
    </dsp:sp>
    <dsp:sp modelId="{A2EF0AC9-79A8-4131-A516-82DD22263540}">
      <dsp:nvSpPr>
        <dsp:cNvPr id="0" name=""/>
        <dsp:cNvSpPr/>
      </dsp:nvSpPr>
      <dsp:spPr>
        <a:xfrm>
          <a:off x="252899" y="3035854"/>
          <a:ext cx="2176672" cy="1499727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3D4CE-3AFB-42C3-90AB-A163CD85B677}">
      <dsp:nvSpPr>
        <dsp:cNvPr id="0" name=""/>
        <dsp:cNvSpPr/>
      </dsp:nvSpPr>
      <dsp:spPr>
        <a:xfrm>
          <a:off x="203119" y="4027384"/>
          <a:ext cx="2176672" cy="807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03119" y="4027384"/>
        <a:ext cx="2176672" cy="807545"/>
      </dsp:txXfrm>
    </dsp:sp>
    <dsp:sp modelId="{AD2C7DF2-5CBF-40A3-AB6E-8D568D0D4BEA}">
      <dsp:nvSpPr>
        <dsp:cNvPr id="0" name=""/>
        <dsp:cNvSpPr/>
      </dsp:nvSpPr>
      <dsp:spPr>
        <a:xfrm>
          <a:off x="2573149" y="3043983"/>
          <a:ext cx="2176672" cy="1499727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F6D53-20EF-44AC-AF57-993EECDD96C8}">
      <dsp:nvSpPr>
        <dsp:cNvPr id="0" name=""/>
        <dsp:cNvSpPr/>
      </dsp:nvSpPr>
      <dsp:spPr>
        <a:xfrm>
          <a:off x="2597550" y="4027384"/>
          <a:ext cx="2176672" cy="807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0" numCol="1" spcCol="1270" anchor="t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3900" kern="1200" dirty="0"/>
        </a:p>
      </dsp:txBody>
      <dsp:txXfrm>
        <a:off x="2597550" y="4027384"/>
        <a:ext cx="2176672" cy="807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255DF-FA80-7846-85A7-BBC2A4F72AF0}" type="datetimeFigureOut">
              <a:rPr lang="en-GB" smtClean="0"/>
              <a:t>15/05/2026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60270-B91B-F943-996A-5642B4602F52}" type="slidenum">
              <a:rPr lang="en-GB" smtClean="0"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81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90EB9-1335-1704-764C-ACAC74924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D4D97B-B200-297C-E252-33CE12F10C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F847B4-17E3-A9D5-DCDA-E637C10794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3A28AF-EE28-5C33-7361-9E2362D780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4156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F689B-8047-8C78-BCE7-6C83CDB43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9F50E6-2E0E-4FC3-FE0C-9FD47A45E3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530B1E-E9A4-AB86-2EE0-23B65DA076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24204-D033-2FD1-3EF1-112D22F1C1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060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504BB-D535-0BE7-200B-0568C39C0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D5C0BB-91AC-B77D-8DBB-2D52E105B0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DC42A2-BF6A-21E3-04C5-F5062E5B8A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021F52-5DB2-1D0E-B49D-FA6A1911B1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822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E754E-ED3F-A3A4-5727-65E38D5BF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4BC516-A82A-A436-BCB9-48A7710D4E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05DFCB-5759-0390-89A3-219D2DDC00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A9751-A135-91CC-C6C1-D7FBCFAAB8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095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BA478-1906-DCA9-15A5-1EA1F1C34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5B7422-8CC6-6FDB-64BE-8070F87645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8991DF-1BDB-2CFD-6FBC-1630D2B30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B0C36-9AB6-D030-C2A7-CEEDAEAC68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981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44D26-2B0D-CB0D-9C21-4D28F0044E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E4FC1F-79EF-1047-686E-4CB7D881A1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4A91E0-D763-B18C-890B-DE17AF23C4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97C69-C704-8D6F-397C-C1A0CEAF9D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7533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AB51C-536A-7B20-CD25-54C436297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CEBDF6-C5E0-2029-A2FF-EF264A1F84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F67A1B-421B-D73E-60F3-23DC982AA3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4281BC-B8CC-FD54-1CF8-EBE8B77261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449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1F15B-9618-3407-00A8-727A4DE63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5861AE-2F99-9742-6FED-4FF5FFD06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4165AD-0BA2-FAAA-9B99-6DB7137988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F8C3A8-9126-29C5-04DB-E1E895DFE2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7364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1B07D-9D0A-F187-8D89-36D4E3B58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2631D2-DC09-7554-B099-8AE1B457A5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4BD713-2447-7CD1-899E-9920110D29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A32423-5A77-9570-F02A-ECD20FC3F0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321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4A5DB-80EF-7488-8406-947AB40AB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B5E444-6944-7657-E3CC-BC2C16EF61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33BDFA-0C01-470C-0DB1-C39865CD0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1D17E2-B192-E5C5-3F28-5D5F3C3AF7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911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7ECFA-2A5D-696D-418B-5DEE1ED32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F22A8D-729F-AB8D-CE3F-0110E16C7C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CF176-D242-0BB9-38D8-0238CE7A2A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E11134-FB78-F12C-5757-24D6B66C4D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5980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BDECA-F5C8-0DEF-09F0-AC9BD0C51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3EC0E0-7F98-9B2A-BCE0-DAC74871A2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DC96E-3D13-4F05-8280-067DAD8428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4BB03-A6E5-F25F-8FC5-1C5D982774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9586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DAB72-2B05-14B9-7DC3-B740A32BD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33E731-8708-E567-17E4-F0E102DF9F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48C6AF-8E57-6EAA-DA2F-4CDCCE71F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FF12F-B07B-BD40-7AD0-A3A03D5053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7318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BC3AE-23AB-D33A-1614-FD48DB55C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D2365C-66C8-270E-4767-EFFFEE764D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78D392-8D03-1D93-AA80-177F9566DC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A266CE-74C5-4DB1-D120-139D96902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6379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100FEA-5F58-3DF8-F293-F180AA437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C909C3-DD34-A5F5-6841-9C80E07C7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686944-6A01-C79B-9470-7945901991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92D9A3-31BE-77A2-4512-CF55FA0A05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8940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CA0FC9-D14B-1824-E62F-3DC54559F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616F20-69D1-E578-9B17-C335433E83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36A41-B4F1-53BD-F4DB-EEABB96C00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DBD51E-FD30-C951-9F04-9404430776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7675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00F4B-45B6-94CD-FAB8-BF86F5511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F1CEBA-F616-CBB8-3173-09CBFB8E58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A17EBF-11D4-95F8-008E-B8761DFF80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3CA56-4035-49E6-6C65-68F3C5D6E0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625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D6DB7-2A03-11F5-45FD-8DA7F2577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9DDEE2-497B-F8D3-2897-F4C06B97EB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1A3642-0860-6506-6947-24270003D2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42AFE-0E88-C47A-FF54-A77DB6B611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6293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ACE8E-3596-657E-366C-E2A4211FE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412986-14BA-B320-CD89-71615BA12B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0D27DA-00C3-B03A-2C29-CF2427B27F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5CF677-ED74-8289-957A-1AEA795807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999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F3234B-4B40-90C1-8928-60326E153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B07C95-24E0-CBD9-022E-FC66E1E5F0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92B896-773E-3F56-0CA4-ED0358C89D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C9605-8419-9193-53F2-6675E61804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6353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9B125-C985-B2F7-2500-7C73047C0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4C2C30-F93E-B27F-4585-B06F72C35B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3EB510-7276-7716-182A-567F634407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FEFFBF-D16C-8196-119C-6E43DC0A6F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60270-B91B-F943-996A-5642B4602F52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4159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CA07EBC5-4080-1670-4BA3-EC5161A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344688" cy="6381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0283" y="2886513"/>
            <a:ext cx="5476695" cy="1248291"/>
          </a:xfrm>
        </p:spPr>
        <p:txBody>
          <a:bodyPr anchor="ctr"/>
          <a:lstStyle>
            <a:lvl1pPr algn="l">
              <a:lnSpc>
                <a:spcPct val="75000"/>
              </a:lnSpc>
              <a:defRPr sz="5250" cap="all" spc="0" baseline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05E279B-52AE-D647-B85A-157AF4C09E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4489" y="5827712"/>
            <a:ext cx="5472490" cy="324000"/>
          </a:xfrm>
        </p:spPr>
        <p:txBody>
          <a:bodyPr anchor="b"/>
          <a:lstStyle>
            <a:lvl1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 cap="all" baseline="0">
                <a:solidFill>
                  <a:schemeClr val="tx1"/>
                </a:solidFill>
                <a:latin typeface="+mn-lt"/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800" b="1">
                <a:solidFill>
                  <a:schemeClr val="bg1"/>
                </a:solidFill>
                <a:latin typeface="+mn-lt"/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5350722-5A38-70CC-6633-DA75790A58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2345" y="6191100"/>
            <a:ext cx="5484634" cy="324000"/>
          </a:xfrm>
          <a:noFill/>
        </p:spPr>
        <p:txBody>
          <a:bodyPr/>
          <a:lstStyle>
            <a:lvl1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tx1"/>
                </a:solidFill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F41D3CF-A8B4-C9A7-5124-83BBE4C3E78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0"/>
            <a:ext cx="6096000" cy="6858000"/>
          </a:xfrm>
          <a:noFill/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433455B9-E010-53C8-0D32-5BE419E9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344688" cy="63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802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9" userDrawn="1">
          <p15:clr>
            <a:srgbClr val="646464"/>
          </p15:clr>
        </p15:guide>
        <p15:guide id="10" pos="7680" userDrawn="1">
          <p15:clr>
            <a:srgbClr val="646464"/>
          </p15:clr>
        </p15:guide>
        <p15:guide id="11" pos="217" userDrawn="1">
          <p15:clr>
            <a:srgbClr val="646464"/>
          </p15:clr>
        </p15:guide>
        <p15:guide id="12" pos="7462" userDrawn="1">
          <p15:clr>
            <a:srgbClr val="646464"/>
          </p15:clr>
        </p15:guide>
        <p15:guide id="13" orient="horz" userDrawn="1">
          <p15:clr>
            <a:srgbClr val="646464"/>
          </p15:clr>
        </p15:guide>
        <p15:guide id="14" orient="horz" pos="4320" userDrawn="1">
          <p15:clr>
            <a:srgbClr val="646464"/>
          </p15:clr>
        </p15:guide>
        <p15:guide id="15" orient="horz" pos="217" userDrawn="1">
          <p15:clr>
            <a:srgbClr val="646464"/>
          </p15:clr>
        </p15:guide>
        <p15:guide id="16" orient="horz" pos="4102" userDrawn="1">
          <p15:clr>
            <a:srgbClr val="646464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AAA0281-F474-80E6-3C0C-23138CEDCFC1}"/>
              </a:ext>
            </a:extLst>
          </p:cNvPr>
          <p:cNvSpPr>
            <a:spLocks noGrp="1"/>
          </p:cNvSpPr>
          <p:nvPr>
            <p:ph type="body" sz="quarter" idx="12" hasCustomPrompt="1"/>
            <p:custDataLst>
              <p:tags r:id="rId1"/>
            </p:custDataLst>
          </p:nvPr>
        </p:nvSpPr>
        <p:spPr>
          <a:xfrm>
            <a:off x="7084896" y="32688"/>
            <a:ext cx="4818577" cy="1213666"/>
          </a:xfrm>
        </p:spPr>
        <p:txBody>
          <a:bodyPr wrap="square">
            <a:sp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None/>
              <a:defRPr sz="5250" b="1" cap="all" spc="-75" baseline="0">
                <a:solidFill>
                  <a:schemeClr val="tx1"/>
                </a:solidFill>
              </a:defRPr>
            </a:lvl1pPr>
            <a:lvl2pPr marL="0" indent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5250" b="1" cap="all" spc="-75" baseline="0">
                <a:solidFill>
                  <a:schemeClr val="accent1"/>
                </a:solidFill>
              </a:defRPr>
            </a:lvl2pPr>
            <a:lvl3pPr>
              <a:lnSpc>
                <a:spcPct val="97000"/>
              </a:lnSpc>
              <a:spcBef>
                <a:spcPts val="0"/>
              </a:spcBef>
              <a:spcAft>
                <a:spcPts val="0"/>
              </a:spcAft>
              <a:defRPr sz="1500">
                <a:solidFill>
                  <a:schemeClr val="bg1"/>
                </a:solidFill>
              </a:defRPr>
            </a:lvl3pPr>
            <a:lvl4pPr>
              <a:lnSpc>
                <a:spcPct val="97000"/>
              </a:lnSpc>
              <a:spcBef>
                <a:spcPts val="0"/>
              </a:spcBef>
              <a:spcAft>
                <a:spcPts val="0"/>
              </a:spcAft>
              <a:defRPr sz="1500">
                <a:solidFill>
                  <a:schemeClr val="bg1"/>
                </a:solidFill>
              </a:defRPr>
            </a:lvl4pPr>
            <a:lvl5pPr>
              <a:lnSpc>
                <a:spcPct val="97000"/>
              </a:lnSpc>
              <a:spcBef>
                <a:spcPts val="0"/>
              </a:spcBef>
              <a:spcAft>
                <a:spcPts val="0"/>
              </a:spcAft>
              <a:defRPr sz="15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Level 1 text</a:t>
            </a:r>
          </a:p>
          <a:p>
            <a:pPr lvl="1"/>
            <a:r>
              <a:rPr lang="en-GB" dirty="0"/>
              <a:t>Level 2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A153A70-D027-2663-C177-298A71E6B573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0"/>
            <a:ext cx="6096000" cy="6848416"/>
          </a:xfrm>
        </p:spPr>
        <p:txBody>
          <a:bodyPr bIns="2808000" anchor="b"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Text Placeholder 24">
            <a:extLst>
              <a:ext uri="{FF2B5EF4-FFF2-40B4-BE49-F238E27FC236}">
                <a16:creationId xmlns:a16="http://schemas.microsoft.com/office/drawing/2014/main" id="{5D326B1D-29CB-7092-8DA7-97156A5A3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3"/>
            <a:ext cx="1359250" cy="638115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E0394D99-CBE8-1F34-3C20-31ABE2227F4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4489" y="5827712"/>
            <a:ext cx="5472490" cy="324000"/>
          </a:xfrm>
        </p:spPr>
        <p:txBody>
          <a:bodyPr anchor="b"/>
          <a:lstStyle>
            <a:lvl1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 cap="all" baseline="0">
                <a:solidFill>
                  <a:schemeClr val="tx1"/>
                </a:solidFill>
                <a:latin typeface="+mn-lt"/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800" b="1">
                <a:solidFill>
                  <a:schemeClr val="bg1"/>
                </a:solidFill>
                <a:latin typeface="+mn-lt"/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CB3874C6-B4DF-BE1A-7681-7CD6889A45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2345" y="6192000"/>
            <a:ext cx="5484634" cy="324000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tx1"/>
                </a:solidFill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84006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9" userDrawn="1">
          <p15:clr>
            <a:srgbClr val="646464"/>
          </p15:clr>
        </p15:guide>
        <p15:guide id="10" pos="7680" userDrawn="1">
          <p15:clr>
            <a:srgbClr val="646464"/>
          </p15:clr>
        </p15:guide>
        <p15:guide id="11" pos="217" userDrawn="1">
          <p15:clr>
            <a:srgbClr val="646464"/>
          </p15:clr>
        </p15:guide>
        <p15:guide id="12" pos="7462" userDrawn="1">
          <p15:clr>
            <a:srgbClr val="646464"/>
          </p15:clr>
        </p15:guide>
        <p15:guide id="13" orient="horz" userDrawn="1">
          <p15:clr>
            <a:srgbClr val="646464"/>
          </p15:clr>
        </p15:guide>
        <p15:guide id="14" orient="horz" pos="4320" userDrawn="1">
          <p15:clr>
            <a:srgbClr val="646464"/>
          </p15:clr>
        </p15:guide>
        <p15:guide id="15" orient="horz" pos="217" userDrawn="1">
          <p15:clr>
            <a:srgbClr val="646464"/>
          </p15:clr>
        </p15:guide>
        <p15:guide id="16" orient="horz" pos="4102" userDrawn="1">
          <p15:clr>
            <a:srgbClr val="646464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C1D90-A999-D188-A423-B12F82BA1AC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8033" y="5304871"/>
            <a:ext cx="5278067" cy="1360448"/>
          </a:xfrm>
        </p:spPr>
        <p:txBody>
          <a:bodyPr anchor="b"/>
          <a:lstStyle>
            <a:lvl1pPr algn="l">
              <a:lnSpc>
                <a:spcPct val="75000"/>
              </a:lnSpc>
              <a:defRPr sz="5250" cap="all" spc="-100" baseline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title style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AC9BF52A-CAAF-62EA-793E-4EA85C1185C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928686" y="5989770"/>
            <a:ext cx="5915281" cy="324000"/>
          </a:xfrm>
        </p:spPr>
        <p:txBody>
          <a:bodyPr anchor="b"/>
          <a:lstStyle>
            <a:lvl1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 cap="all" baseline="0">
                <a:solidFill>
                  <a:schemeClr val="tx1"/>
                </a:solidFill>
                <a:latin typeface="+mn-lt"/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800" b="1">
                <a:solidFill>
                  <a:schemeClr val="bg1"/>
                </a:solidFill>
                <a:latin typeface="+mn-lt"/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94397874-CDEC-7422-4467-13542612330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4550" y="6353370"/>
            <a:ext cx="5915280" cy="324000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tx1"/>
                </a:solidFill>
              </a:defRPr>
            </a:lvl1pPr>
            <a:lvl2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2pPr>
            <a:lvl3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3pPr>
            <a:lvl4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4pPr>
            <a:lvl5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5pPr>
            <a:lvl6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6pPr>
            <a:lvl7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7pPr>
            <a:lvl8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8pPr>
            <a:lvl9pPr marL="0" inden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500" b="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862A65D-63FF-685F-9C11-BC5B4ACB9A69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0"/>
            <a:ext cx="12192000" cy="5145437"/>
          </a:xfrm>
        </p:spPr>
        <p:txBody>
          <a:bodyPr tIns="208800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Text Placeholder 24">
            <a:extLst>
              <a:ext uri="{FF2B5EF4-FFF2-40B4-BE49-F238E27FC236}">
                <a16:creationId xmlns:a16="http://schemas.microsoft.com/office/drawing/2014/main" id="{7369B37E-4659-11AD-13B0-0E2057CFC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3"/>
            <a:ext cx="1359250" cy="63811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628555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9" userDrawn="1">
          <p15:clr>
            <a:srgbClr val="646464"/>
          </p15:clr>
        </p15:guide>
        <p15:guide id="10" pos="7680" userDrawn="1">
          <p15:clr>
            <a:srgbClr val="646464"/>
          </p15:clr>
        </p15:guide>
        <p15:guide id="11" pos="217" userDrawn="1">
          <p15:clr>
            <a:srgbClr val="646464"/>
          </p15:clr>
        </p15:guide>
        <p15:guide id="12" pos="7462" userDrawn="1">
          <p15:clr>
            <a:srgbClr val="646464"/>
          </p15:clr>
        </p15:guide>
        <p15:guide id="13" orient="horz" userDrawn="1">
          <p15:clr>
            <a:srgbClr val="646464"/>
          </p15:clr>
        </p15:guide>
        <p15:guide id="14" orient="horz" pos="4320" userDrawn="1">
          <p15:clr>
            <a:srgbClr val="646464"/>
          </p15:clr>
        </p15:guide>
        <p15:guide id="15" orient="horz" pos="217" userDrawn="1">
          <p15:clr>
            <a:srgbClr val="646464"/>
          </p15:clr>
        </p15:guide>
        <p15:guide id="16" orient="horz" pos="4102" userDrawn="1">
          <p15:clr>
            <a:srgbClr val="646464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56544-3139-DD05-E217-DF86B51D9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400300"/>
            <a:ext cx="1150620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622315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E37489D-067D-8C7D-7C99-8AC105A17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400300"/>
            <a:ext cx="55816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Content Placeholder 9">
            <a:extLst>
              <a:ext uri="{FF2B5EF4-FFF2-40B4-BE49-F238E27FC236}">
                <a16:creationId xmlns:a16="http://schemas.microsoft.com/office/drawing/2014/main" id="{3C7740FC-52BA-B14F-A10F-3514CCF5128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00300"/>
            <a:ext cx="55816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8041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84F25-0FBF-5253-9EF5-985C017AE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68276A0-4AE3-3D53-58E7-A8E5CB46FDE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2900" y="2400300"/>
            <a:ext cx="3605213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77B7F741-53CE-FBAF-E825-D6A8278A519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2600" y="2400300"/>
            <a:ext cx="3605212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3" name="Content Placeholder 9">
            <a:extLst>
              <a:ext uri="{FF2B5EF4-FFF2-40B4-BE49-F238E27FC236}">
                <a16:creationId xmlns:a16="http://schemas.microsoft.com/office/drawing/2014/main" id="{05DEABA2-AF10-F11F-FE17-BBEDB4599C3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42300" y="2400300"/>
            <a:ext cx="3605213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5327" y="64200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446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19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4FEC153-62BA-F754-A1BC-EFCE43220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0ADA7C-694A-1BDC-6220-3B2E96ED64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2900" y="2400300"/>
            <a:ext cx="2617787" cy="3768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BA123FA-2A3A-2966-75C1-FAFE59CA58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02000" y="2400299"/>
            <a:ext cx="26225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A7563498-E7E0-B663-9071-27FF537D39E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273800" y="2400299"/>
            <a:ext cx="26225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E345F21B-27EA-D962-745A-3B27ACA6CB4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230253" y="2400299"/>
            <a:ext cx="2618847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089188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5671648-2F46-25C5-D69B-9FE9BDF56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4" name="Slide Number Placeholde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21539505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ooter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A71CD70-9217-C4C8-9DE5-2549369B8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3B901F-43E4-B89B-DCDE-1C8B2100B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015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Righ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A66A86-6960-D449-0CEA-AAAE91172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373188"/>
            <a:ext cx="4937125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351FD-FE2D-1BBF-33F0-19340A16F18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42900" y="2400300"/>
            <a:ext cx="4937716" cy="37666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Background Picture Placeholder 3">
            <a:extLst>
              <a:ext uri="{FF2B5EF4-FFF2-40B4-BE49-F238E27FC236}">
                <a16:creationId xmlns:a16="http://schemas.microsoft.com/office/drawing/2014/main" id="{FB243136-97D2-C81C-9967-41C7C98C5D5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6506C-1FA3-581E-2A5F-206FDE580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670973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Lef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80ACBA-0354-0A33-8082-507F09EA02C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0"/>
            <a:ext cx="6096000" cy="6858000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ext Placeholder 24">
            <a:extLst>
              <a:ext uri="{FF2B5EF4-FFF2-40B4-BE49-F238E27FC236}">
                <a16:creationId xmlns:a16="http://schemas.microsoft.com/office/drawing/2014/main" id="{378B3444-7F72-C718-8260-6F9A807D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51B6D-B0CF-571D-E97D-015B7EB23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388" y="1373188"/>
            <a:ext cx="4938711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131AEE03-67B8-B072-59BD-B0D4751E0E8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10388" y="2400299"/>
            <a:ext cx="4936597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7C92578-FCDC-644E-698C-0F6354A37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3552ACA-48D1-2743-58A3-A77133354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0745590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Image Top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4FABF04-2D7E-AD64-E77B-9209205C450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0" y="1568"/>
            <a:ext cx="12192000" cy="3427432"/>
          </a:xfrm>
        </p:spPr>
        <p:txBody>
          <a:bodyPr bIns="1080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picture</a:t>
            </a:r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70A76C6E-EDE2-7ADB-464E-7A4DE53D1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2C8041B-1FAD-D976-51C6-5D4C7E93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26" y="3771900"/>
            <a:ext cx="11506199" cy="97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49CF339-B46A-0FB1-4D72-2FCF8F4CFC4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43895" y="4800600"/>
            <a:ext cx="11505205" cy="1368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47374A-733E-DB31-A2F7-9C1A075C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FA5AF8-33C0-6FE2-1923-0B9E4822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033590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ull Ima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04276A5-6664-5DEF-2698-29B2006E04E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1030288"/>
            <a:ext cx="12192000" cy="5138737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57D11AD-0601-B1AB-EB3B-DBDCBE197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A333ED0-3984-EB0A-B2E4-74FBFDC48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FAF6F5B-BCEF-E444-1494-05AEBCD21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1347463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Imag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014-6AE0-EDD0-46E5-FDE1863D7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270000"/>
            <a:ext cx="11506199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AB4F64D-55F2-3DBF-7C02-51D0FB3CFE0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41208" y="2743199"/>
            <a:ext cx="2626558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E03C895-F592-6079-C327-40AF22DF478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208" y="4306741"/>
            <a:ext cx="2621067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B10AACC-F196-4206-9CCE-36EE1E03C90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301524" y="2743199"/>
            <a:ext cx="2622947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B5DA6D5B-8FB8-11FA-E25A-0C0CD5DFC0F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303589" y="4306741"/>
            <a:ext cx="2617464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2BE32184-39D9-F3A4-94C5-9E54320C6816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267530" y="2743199"/>
            <a:ext cx="2624782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EA5F606A-ADB4-B4BE-D52B-826D1402A25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67530" y="4306741"/>
            <a:ext cx="2619295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25959FCA-2E16-0878-55BC-75C923A6E667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228798" y="2743199"/>
            <a:ext cx="2624782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017D1660-2D73-7333-C756-986852FBD07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230866" y="4306741"/>
            <a:ext cx="2619295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sp>
        <p:nvSpPr>
          <p:cNvPr id="4" name="Slide Number Placeholde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x Imag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060F7-3698-BF02-027A-B8691F7F5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270000"/>
            <a:ext cx="11506199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AB4F64D-55F2-3DBF-7C02-51D0FB3CFE0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41208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E03C895-F592-6079-C327-40AF22DF478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208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8C903D41-3A63-4C1C-7220-484463B0213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315103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6B6AB55B-6C6F-2BCE-35FD-F6AD9943AC93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2315103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B10AACC-F196-4206-9CCE-36EE1E03C90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288997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B5DA6D5B-8FB8-11FA-E25A-0C0CD5DFC0F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88997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2BE32184-39D9-F3A4-94C5-9E54320C6816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267530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EA5F606A-ADB4-B4BE-D52B-826D1402A25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67530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A51B3833-10C6-CAA5-FBA5-5C579BA99F2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8241424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06306560-C9B2-B79F-457A-7ACA07085CD1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241424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25959FCA-2E16-0878-55BC-75C923A6E667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10218106" y="2743199"/>
            <a:ext cx="1635474" cy="1372959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017D1660-2D73-7333-C756-986852FBD07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0218106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Slide Number Placeholde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25475663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(x4)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FB6167C-9AEC-42D7-1530-33139BDF1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748AD747-8E28-DD10-D5BF-8518E237EC1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44488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D2A98D6C-3F04-53AF-C4A8-4501035CF0D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294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75A1E741-5224-B294-4BE1-153EF59D5C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42293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F83CFA-5F8E-8873-148A-EA3E1F950D54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304569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701FEF4-5426-7BE9-BE5E-346A54B12B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03587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4500CAB3-A743-1AF6-CF31-8584B45276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03587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5962421-E217-70A5-B59F-2BFAB5F7F8C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271524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82629CA9-17A9-A638-327E-F18796B3E73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0542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8A4AD90-F277-CE0E-89B5-9B0825F62B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70542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292D5CBE-D7EF-F122-2EF9-E16257B7C50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227004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0E544C57-B306-D539-2A5F-6743F90FFDD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226022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FCB9643F-9F47-B539-9A15-65A62036276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226022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D4E0C-F9AE-C153-6EB8-2B842739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49DA47-95C3-2A0A-8E7B-5B912AF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19844190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(x1)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1D1C8DD-9AE7-C49F-B4D5-387DD59151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38074" y="2743200"/>
            <a:ext cx="3608911" cy="1444358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 dirty="0"/>
              <a:t>Name</a:t>
            </a:r>
            <a:br>
              <a:rPr lang="en-GB" dirty="0"/>
            </a:br>
            <a:r>
              <a:rPr lang="en-GB" dirty="0"/>
              <a:t>Surname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1E9CB78D-34B8-45C4-C11C-EAF51C5454C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238074" y="4352926"/>
            <a:ext cx="3611026" cy="1851024"/>
          </a:xfrm>
        </p:spPr>
        <p:txBody>
          <a:bodyPr/>
          <a:lstStyle>
            <a:lvl2pPr marL="226800" indent="-226800">
              <a:defRPr/>
            </a:lvl2pPr>
            <a:lvl3pPr marL="453600" indent="-226800">
              <a:defRPr/>
            </a:lvl3pPr>
            <a:lvl4pPr marL="680400" indent="-226800">
              <a:defRPr/>
            </a:lvl4pPr>
            <a:lvl5pPr marL="907200" indent="-2268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79AD20B-1215-4D52-70E0-79FBD911122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-2112" y="188914"/>
            <a:ext cx="7830861" cy="6669089"/>
          </a:xfrm>
          <a:custGeom>
            <a:avLst/>
            <a:gdLst>
              <a:gd name="connsiteX0" fmla="*/ 3564861 w 7830861"/>
              <a:gd name="connsiteY0" fmla="*/ 0 h 6669089"/>
              <a:gd name="connsiteX1" fmla="*/ 7830861 w 7830861"/>
              <a:gd name="connsiteY1" fmla="*/ 4266000 h 6669089"/>
              <a:gd name="connsiteX2" fmla="*/ 7102295 w 7830861"/>
              <a:gd name="connsiteY2" fmla="*/ 6651162 h 6669089"/>
              <a:gd name="connsiteX3" fmla="*/ 7088889 w 7830861"/>
              <a:gd name="connsiteY3" fmla="*/ 6669089 h 6669089"/>
              <a:gd name="connsiteX4" fmla="*/ 1333500 w 7830861"/>
              <a:gd name="connsiteY4" fmla="*/ 6669089 h 6669089"/>
              <a:gd name="connsiteX5" fmla="*/ 40338 w 7830861"/>
              <a:gd name="connsiteY5" fmla="*/ 6669089 h 6669089"/>
              <a:gd name="connsiteX6" fmla="*/ 0 w 7830861"/>
              <a:gd name="connsiteY6" fmla="*/ 6669089 h 6669089"/>
              <a:gd name="connsiteX7" fmla="*/ 0 w 7830861"/>
              <a:gd name="connsiteY7" fmla="*/ 6608380 h 6669089"/>
              <a:gd name="connsiteX8" fmla="*/ 0 w 7830861"/>
              <a:gd name="connsiteY8" fmla="*/ 5335589 h 6669089"/>
              <a:gd name="connsiteX9" fmla="*/ 0 w 7830861"/>
              <a:gd name="connsiteY9" fmla="*/ 1923620 h 6669089"/>
              <a:gd name="connsiteX10" fmla="*/ 27427 w 7830861"/>
              <a:gd name="connsiteY10" fmla="*/ 1880839 h 6669089"/>
              <a:gd name="connsiteX11" fmla="*/ 3564861 w 7830861"/>
              <a:gd name="connsiteY11" fmla="*/ 0 h 6669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30861" h="6669089">
                <a:moveTo>
                  <a:pt x="3564861" y="0"/>
                </a:moveTo>
                <a:cubicBezTo>
                  <a:pt x="5920908" y="0"/>
                  <a:pt x="7830861" y="1909953"/>
                  <a:pt x="7830861" y="4266000"/>
                </a:cubicBezTo>
                <a:cubicBezTo>
                  <a:pt x="7830861" y="5149518"/>
                  <a:pt x="7562274" y="5970304"/>
                  <a:pt x="7102295" y="6651162"/>
                </a:cubicBezTo>
                <a:lnTo>
                  <a:pt x="7088889" y="6669089"/>
                </a:lnTo>
                <a:lnTo>
                  <a:pt x="1333500" y="6669089"/>
                </a:lnTo>
                <a:lnTo>
                  <a:pt x="40338" y="6669089"/>
                </a:lnTo>
                <a:lnTo>
                  <a:pt x="0" y="6669089"/>
                </a:lnTo>
                <a:lnTo>
                  <a:pt x="0" y="6608380"/>
                </a:lnTo>
                <a:lnTo>
                  <a:pt x="0" y="5335589"/>
                </a:lnTo>
                <a:lnTo>
                  <a:pt x="0" y="1923620"/>
                </a:lnTo>
                <a:lnTo>
                  <a:pt x="27427" y="1880839"/>
                </a:lnTo>
                <a:cubicBezTo>
                  <a:pt x="794058" y="746076"/>
                  <a:pt x="2092332" y="0"/>
                  <a:pt x="3564861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bIns="2700000" anchor="b" anchorCtr="0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D4E0C-F9AE-C153-6EB8-2B842739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49DA47-95C3-2A0A-8E7B-5B912AF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E2FA173A-5DD3-09E2-673F-94173F0A9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4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roject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6">
            <a:extLst>
              <a:ext uri="{FF2B5EF4-FFF2-40B4-BE49-F238E27FC236}">
                <a16:creationId xmlns:a16="http://schemas.microsoft.com/office/drawing/2014/main" id="{284AE56D-313B-F96B-6518-F7ADEC63D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67565" y="494"/>
            <a:ext cx="5924433" cy="3455749"/>
          </a:xfrm>
          <a:custGeom>
            <a:avLst/>
            <a:gdLst>
              <a:gd name="connsiteX0" fmla="*/ 7330874 w 11848094"/>
              <a:gd name="connsiteY0" fmla="*/ 6911371 h 6911498"/>
              <a:gd name="connsiteX1" fmla="*/ 7330954 w 11848094"/>
              <a:gd name="connsiteY1" fmla="*/ 6911371 h 6911498"/>
              <a:gd name="connsiteX2" fmla="*/ 7330826 w 11848094"/>
              <a:gd name="connsiteY2" fmla="*/ 6911498 h 6911498"/>
              <a:gd name="connsiteX3" fmla="*/ 9890670 w 11848094"/>
              <a:gd name="connsiteY3" fmla="*/ 381 h 6911498"/>
              <a:gd name="connsiteX4" fmla="*/ 11515930 w 11848094"/>
              <a:gd name="connsiteY4" fmla="*/ 381 h 6911498"/>
              <a:gd name="connsiteX5" fmla="*/ 11397534 w 11848094"/>
              <a:gd name="connsiteY5" fmla="*/ 1136735 h 6911498"/>
              <a:gd name="connsiteX6" fmla="*/ 11797112 w 11848094"/>
              <a:gd name="connsiteY6" fmla="*/ 1759148 h 6911498"/>
              <a:gd name="connsiteX7" fmla="*/ 11848094 w 11848094"/>
              <a:gd name="connsiteY7" fmla="*/ 1804299 h 6911498"/>
              <a:gd name="connsiteX8" fmla="*/ 11848094 w 11848094"/>
              <a:gd name="connsiteY8" fmla="*/ 4047105 h 6911498"/>
              <a:gd name="connsiteX9" fmla="*/ 11694538 w 11848094"/>
              <a:gd name="connsiteY9" fmla="*/ 3977684 h 6911498"/>
              <a:gd name="connsiteX10" fmla="*/ 10584904 w 11848094"/>
              <a:gd name="connsiteY10" fmla="*/ 3307052 h 6911498"/>
              <a:gd name="connsiteX11" fmla="*/ 9816862 w 11848094"/>
              <a:gd name="connsiteY11" fmla="*/ 2312726 h 6911498"/>
              <a:gd name="connsiteX12" fmla="*/ 9642828 w 11848094"/>
              <a:gd name="connsiteY12" fmla="*/ 1149440 h 6911498"/>
              <a:gd name="connsiteX13" fmla="*/ 9650958 w 11848094"/>
              <a:gd name="connsiteY13" fmla="*/ 1025323 h 6911498"/>
              <a:gd name="connsiteX14" fmla="*/ 9890670 w 11848094"/>
              <a:gd name="connsiteY14" fmla="*/ 381 h 6911498"/>
              <a:gd name="connsiteX15" fmla="*/ 3795499 w 11848094"/>
              <a:gd name="connsiteY15" fmla="*/ 0 h 6911498"/>
              <a:gd name="connsiteX16" fmla="*/ 5652466 w 11848094"/>
              <a:gd name="connsiteY16" fmla="*/ 0 h 6911498"/>
              <a:gd name="connsiteX17" fmla="*/ 7765788 w 11848094"/>
              <a:gd name="connsiteY17" fmla="*/ 5731697 h 6911498"/>
              <a:gd name="connsiteX18" fmla="*/ 7330874 w 11848094"/>
              <a:gd name="connsiteY18" fmla="*/ 6911371 h 6911498"/>
              <a:gd name="connsiteX19" fmla="*/ 6343906 w 11848094"/>
              <a:gd name="connsiteY19" fmla="*/ 6911371 h 6911498"/>
              <a:gd name="connsiteX20" fmla="*/ 0 w 11848094"/>
              <a:gd name="connsiteY20" fmla="*/ 0 h 6911498"/>
              <a:gd name="connsiteX21" fmla="*/ 670994 w 11848094"/>
              <a:gd name="connsiteY21" fmla="*/ 0 h 6911498"/>
              <a:gd name="connsiteX22" fmla="*/ 2784316 w 11848094"/>
              <a:gd name="connsiteY22" fmla="*/ 5731697 h 6911498"/>
              <a:gd name="connsiteX23" fmla="*/ 2349354 w 11848094"/>
              <a:gd name="connsiteY23" fmla="*/ 6911498 h 6911498"/>
              <a:gd name="connsiteX24" fmla="*/ 1362308 w 11848094"/>
              <a:gd name="connsiteY24" fmla="*/ 6911498 h 6911498"/>
              <a:gd name="connsiteX25" fmla="*/ 0 w 11848094"/>
              <a:gd name="connsiteY25" fmla="*/ 3216806 h 691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1848094" h="6911498">
                <a:moveTo>
                  <a:pt x="7330874" y="6911371"/>
                </a:moveTo>
                <a:lnTo>
                  <a:pt x="7330954" y="6911371"/>
                </a:lnTo>
                <a:lnTo>
                  <a:pt x="7330826" y="6911498"/>
                </a:lnTo>
                <a:close/>
                <a:moveTo>
                  <a:pt x="9890670" y="381"/>
                </a:moveTo>
                <a:lnTo>
                  <a:pt x="11515930" y="381"/>
                </a:lnTo>
                <a:cubicBezTo>
                  <a:pt x="11380132" y="245564"/>
                  <a:pt x="11252464" y="692611"/>
                  <a:pt x="11397534" y="1136735"/>
                </a:cubicBezTo>
                <a:cubicBezTo>
                  <a:pt x="11479472" y="1387636"/>
                  <a:pt x="11618722" y="1588614"/>
                  <a:pt x="11797112" y="1759148"/>
                </a:cubicBezTo>
                <a:lnTo>
                  <a:pt x="11848094" y="1804299"/>
                </a:lnTo>
                <a:lnTo>
                  <a:pt x="11848094" y="4047105"/>
                </a:lnTo>
                <a:lnTo>
                  <a:pt x="11694538" y="3977684"/>
                </a:lnTo>
                <a:cubicBezTo>
                  <a:pt x="11302642" y="3794623"/>
                  <a:pt x="10918874" y="3584248"/>
                  <a:pt x="10584904" y="3307052"/>
                </a:cubicBezTo>
                <a:cubicBezTo>
                  <a:pt x="10239882" y="3020580"/>
                  <a:pt x="9977814" y="2733475"/>
                  <a:pt x="9816862" y="2312726"/>
                </a:cubicBezTo>
                <a:cubicBezTo>
                  <a:pt x="9675602" y="1943553"/>
                  <a:pt x="9623900" y="1543256"/>
                  <a:pt x="9642828" y="1149440"/>
                </a:cubicBezTo>
                <a:cubicBezTo>
                  <a:pt x="9644860" y="1108152"/>
                  <a:pt x="9647528" y="1066737"/>
                  <a:pt x="9650958" y="1025323"/>
                </a:cubicBezTo>
                <a:cubicBezTo>
                  <a:pt x="9680048" y="671395"/>
                  <a:pt x="9743818" y="322422"/>
                  <a:pt x="9890670" y="381"/>
                </a:cubicBezTo>
                <a:close/>
                <a:moveTo>
                  <a:pt x="3795499" y="0"/>
                </a:moveTo>
                <a:lnTo>
                  <a:pt x="5652466" y="0"/>
                </a:lnTo>
                <a:lnTo>
                  <a:pt x="7765788" y="5731697"/>
                </a:lnTo>
                <a:lnTo>
                  <a:pt x="7330874" y="6911371"/>
                </a:lnTo>
                <a:lnTo>
                  <a:pt x="6343906" y="6911371"/>
                </a:lnTo>
                <a:close/>
                <a:moveTo>
                  <a:pt x="0" y="0"/>
                </a:moveTo>
                <a:lnTo>
                  <a:pt x="670994" y="0"/>
                </a:lnTo>
                <a:lnTo>
                  <a:pt x="2784316" y="5731697"/>
                </a:lnTo>
                <a:lnTo>
                  <a:pt x="2349354" y="6911498"/>
                </a:lnTo>
                <a:lnTo>
                  <a:pt x="1362308" y="6911498"/>
                </a:lnTo>
                <a:lnTo>
                  <a:pt x="0" y="3216806"/>
                </a:lnTo>
                <a:close/>
              </a:path>
            </a:pathLst>
          </a:custGeom>
          <a:solidFill>
            <a:srgbClr val="F9423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3" name="Freeform 28">
            <a:extLst>
              <a:ext uri="{FF2B5EF4-FFF2-40B4-BE49-F238E27FC236}">
                <a16:creationId xmlns:a16="http://schemas.microsoft.com/office/drawing/2014/main" id="{75FDD79E-5158-1071-6B1B-D6A734DBD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67565" y="3434139"/>
            <a:ext cx="5924436" cy="3423861"/>
          </a:xfrm>
          <a:custGeom>
            <a:avLst/>
            <a:gdLst>
              <a:gd name="connsiteX0" fmla="*/ 0 w 11848100"/>
              <a:gd name="connsiteY0" fmla="*/ 2085131 h 6847721"/>
              <a:gd name="connsiteX1" fmla="*/ 65605 w 11848100"/>
              <a:gd name="connsiteY1" fmla="*/ 2124432 h 6847721"/>
              <a:gd name="connsiteX2" fmla="*/ 1246201 w 11848100"/>
              <a:gd name="connsiteY2" fmla="*/ 2650644 h 6847721"/>
              <a:gd name="connsiteX3" fmla="*/ 2551466 w 11848100"/>
              <a:gd name="connsiteY3" fmla="*/ 3430403 h 6847721"/>
              <a:gd name="connsiteX4" fmla="*/ 3514760 w 11848100"/>
              <a:gd name="connsiteY4" fmla="*/ 5253016 h 6847721"/>
              <a:gd name="connsiteX5" fmla="*/ 3524540 w 11848100"/>
              <a:gd name="connsiteY5" fmla="*/ 5523225 h 6847721"/>
              <a:gd name="connsiteX6" fmla="*/ 3373517 w 11848100"/>
              <a:gd name="connsiteY6" fmla="*/ 6559057 h 6847721"/>
              <a:gd name="connsiteX7" fmla="*/ 3255597 w 11848100"/>
              <a:gd name="connsiteY7" fmla="*/ 6847721 h 6847721"/>
              <a:gd name="connsiteX8" fmla="*/ 1598282 w 11848100"/>
              <a:gd name="connsiteY8" fmla="*/ 6847721 h 6847721"/>
              <a:gd name="connsiteX9" fmla="*/ 1637461 w 11848100"/>
              <a:gd name="connsiteY9" fmla="*/ 6776019 h 6847721"/>
              <a:gd name="connsiteX10" fmla="*/ 1846814 w 11848100"/>
              <a:gd name="connsiteY10" fmla="*/ 5877661 h 6847721"/>
              <a:gd name="connsiteX11" fmla="*/ 180541 w 11848100"/>
              <a:gd name="connsiteY11" fmla="*/ 4293667 h 6847721"/>
              <a:gd name="connsiteX12" fmla="*/ 0 w 11848100"/>
              <a:gd name="connsiteY12" fmla="*/ 4212390 h 6847721"/>
              <a:gd name="connsiteX13" fmla="*/ 10297812 w 11848100"/>
              <a:gd name="connsiteY13" fmla="*/ 129 h 6847721"/>
              <a:gd name="connsiteX14" fmla="*/ 11848100 w 11848100"/>
              <a:gd name="connsiteY14" fmla="*/ 129 h 6847721"/>
              <a:gd name="connsiteX15" fmla="*/ 11848100 w 11848100"/>
              <a:gd name="connsiteY15" fmla="*/ 6847721 h 6847721"/>
              <a:gd name="connsiteX16" fmla="*/ 10325436 w 11848100"/>
              <a:gd name="connsiteY16" fmla="*/ 6847721 h 6847721"/>
              <a:gd name="connsiteX17" fmla="*/ 10422324 w 11848100"/>
              <a:gd name="connsiteY17" fmla="*/ 6731900 h 6847721"/>
              <a:gd name="connsiteX18" fmla="*/ 11516568 w 11848100"/>
              <a:gd name="connsiteY18" fmla="*/ 3442853 h 6847721"/>
              <a:gd name="connsiteX19" fmla="*/ 11516568 w 11848100"/>
              <a:gd name="connsiteY19" fmla="*/ 3438152 h 6847721"/>
              <a:gd name="connsiteX20" fmla="*/ 10297812 w 11848100"/>
              <a:gd name="connsiteY20" fmla="*/ 129 h 6847721"/>
              <a:gd name="connsiteX21" fmla="*/ 5789284 w 11848100"/>
              <a:gd name="connsiteY21" fmla="*/ 0 h 6847721"/>
              <a:gd name="connsiteX22" fmla="*/ 7559488 w 11848100"/>
              <a:gd name="connsiteY22" fmla="*/ 0 h 6847721"/>
              <a:gd name="connsiteX23" fmla="*/ 7559488 w 11848100"/>
              <a:gd name="connsiteY23" fmla="*/ 6847721 h 6847721"/>
              <a:gd name="connsiteX24" fmla="*/ 5789284 w 11848100"/>
              <a:gd name="connsiteY24" fmla="*/ 6847721 h 684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1848100" h="6847721">
                <a:moveTo>
                  <a:pt x="0" y="2085131"/>
                </a:moveTo>
                <a:lnTo>
                  <a:pt x="65605" y="2124432"/>
                </a:lnTo>
                <a:cubicBezTo>
                  <a:pt x="440739" y="2333927"/>
                  <a:pt x="858496" y="2470013"/>
                  <a:pt x="1246201" y="2650644"/>
                </a:cubicBezTo>
                <a:cubicBezTo>
                  <a:pt x="1710634" y="2866990"/>
                  <a:pt x="2162999" y="3093118"/>
                  <a:pt x="2551466" y="3430403"/>
                </a:cubicBezTo>
                <a:cubicBezTo>
                  <a:pt x="3115874" y="3920516"/>
                  <a:pt x="3458864" y="4501841"/>
                  <a:pt x="3514760" y="5253016"/>
                </a:cubicBezTo>
                <a:cubicBezTo>
                  <a:pt x="3521492" y="5342831"/>
                  <a:pt x="3524540" y="5433029"/>
                  <a:pt x="3524540" y="5523225"/>
                </a:cubicBezTo>
                <a:cubicBezTo>
                  <a:pt x="3524540" y="5876042"/>
                  <a:pt x="3482952" y="6226714"/>
                  <a:pt x="3373517" y="6559057"/>
                </a:cubicBezTo>
                <a:lnTo>
                  <a:pt x="3255597" y="6847721"/>
                </a:lnTo>
                <a:lnTo>
                  <a:pt x="1598282" y="6847721"/>
                </a:lnTo>
                <a:lnTo>
                  <a:pt x="1637461" y="6776019"/>
                </a:lnTo>
                <a:cubicBezTo>
                  <a:pt x="1771299" y="6512319"/>
                  <a:pt x="1867266" y="6183902"/>
                  <a:pt x="1846814" y="5877661"/>
                </a:cubicBezTo>
                <a:cubicBezTo>
                  <a:pt x="1795795" y="5118785"/>
                  <a:pt x="978369" y="4660743"/>
                  <a:pt x="180541" y="4293667"/>
                </a:cubicBezTo>
                <a:lnTo>
                  <a:pt x="0" y="4212390"/>
                </a:lnTo>
                <a:close/>
                <a:moveTo>
                  <a:pt x="10297812" y="129"/>
                </a:moveTo>
                <a:lnTo>
                  <a:pt x="11848100" y="129"/>
                </a:lnTo>
                <a:lnTo>
                  <a:pt x="11848100" y="6847721"/>
                </a:lnTo>
                <a:lnTo>
                  <a:pt x="10325436" y="6847721"/>
                </a:lnTo>
                <a:lnTo>
                  <a:pt x="10422324" y="6731900"/>
                </a:lnTo>
                <a:cubicBezTo>
                  <a:pt x="11050988" y="5943926"/>
                  <a:pt x="11516568" y="4798904"/>
                  <a:pt x="11516568" y="3442853"/>
                </a:cubicBezTo>
                <a:lnTo>
                  <a:pt x="11516568" y="3438152"/>
                </a:lnTo>
                <a:cubicBezTo>
                  <a:pt x="11516568" y="1994113"/>
                  <a:pt x="10988620" y="789287"/>
                  <a:pt x="10297812" y="129"/>
                </a:cubicBezTo>
                <a:close/>
                <a:moveTo>
                  <a:pt x="5789284" y="0"/>
                </a:moveTo>
                <a:lnTo>
                  <a:pt x="7559488" y="0"/>
                </a:lnTo>
                <a:lnTo>
                  <a:pt x="7559488" y="6847721"/>
                </a:lnTo>
                <a:lnTo>
                  <a:pt x="5789284" y="6847721"/>
                </a:lnTo>
                <a:close/>
              </a:path>
            </a:pathLst>
          </a:custGeom>
          <a:solidFill>
            <a:srgbClr val="EFF1F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5AE4EB8-BECF-EBD0-9126-361817EE53B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-1" y="0"/>
            <a:ext cx="6267565" cy="6858000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51BC1020-1D61-99ED-B8DC-CD2E66C0C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41" name="Text Placeholder 9">
            <a:extLst>
              <a:ext uri="{FF2B5EF4-FFF2-40B4-BE49-F238E27FC236}">
                <a16:creationId xmlns:a16="http://schemas.microsoft.com/office/drawing/2014/main" id="{31E0CDCA-4D06-B830-F24B-826FF5BAA2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154" y="5847948"/>
            <a:ext cx="3692962" cy="66715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bg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7B38B57C-C8CB-F478-E367-7DF8F55C5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67565" y="494"/>
            <a:ext cx="5924433" cy="3455749"/>
          </a:xfrm>
          <a:custGeom>
            <a:avLst/>
            <a:gdLst>
              <a:gd name="connsiteX0" fmla="*/ 7330874 w 11848094"/>
              <a:gd name="connsiteY0" fmla="*/ 6911371 h 6911498"/>
              <a:gd name="connsiteX1" fmla="*/ 7330954 w 11848094"/>
              <a:gd name="connsiteY1" fmla="*/ 6911371 h 6911498"/>
              <a:gd name="connsiteX2" fmla="*/ 7330826 w 11848094"/>
              <a:gd name="connsiteY2" fmla="*/ 6911498 h 6911498"/>
              <a:gd name="connsiteX3" fmla="*/ 9890670 w 11848094"/>
              <a:gd name="connsiteY3" fmla="*/ 381 h 6911498"/>
              <a:gd name="connsiteX4" fmla="*/ 11515930 w 11848094"/>
              <a:gd name="connsiteY4" fmla="*/ 381 h 6911498"/>
              <a:gd name="connsiteX5" fmla="*/ 11397534 w 11848094"/>
              <a:gd name="connsiteY5" fmla="*/ 1136735 h 6911498"/>
              <a:gd name="connsiteX6" fmla="*/ 11797112 w 11848094"/>
              <a:gd name="connsiteY6" fmla="*/ 1759148 h 6911498"/>
              <a:gd name="connsiteX7" fmla="*/ 11848094 w 11848094"/>
              <a:gd name="connsiteY7" fmla="*/ 1804299 h 6911498"/>
              <a:gd name="connsiteX8" fmla="*/ 11848094 w 11848094"/>
              <a:gd name="connsiteY8" fmla="*/ 4047105 h 6911498"/>
              <a:gd name="connsiteX9" fmla="*/ 11694538 w 11848094"/>
              <a:gd name="connsiteY9" fmla="*/ 3977684 h 6911498"/>
              <a:gd name="connsiteX10" fmla="*/ 10584904 w 11848094"/>
              <a:gd name="connsiteY10" fmla="*/ 3307052 h 6911498"/>
              <a:gd name="connsiteX11" fmla="*/ 9816862 w 11848094"/>
              <a:gd name="connsiteY11" fmla="*/ 2312726 h 6911498"/>
              <a:gd name="connsiteX12" fmla="*/ 9642828 w 11848094"/>
              <a:gd name="connsiteY12" fmla="*/ 1149440 h 6911498"/>
              <a:gd name="connsiteX13" fmla="*/ 9650958 w 11848094"/>
              <a:gd name="connsiteY13" fmla="*/ 1025323 h 6911498"/>
              <a:gd name="connsiteX14" fmla="*/ 9890670 w 11848094"/>
              <a:gd name="connsiteY14" fmla="*/ 381 h 6911498"/>
              <a:gd name="connsiteX15" fmla="*/ 3795499 w 11848094"/>
              <a:gd name="connsiteY15" fmla="*/ 0 h 6911498"/>
              <a:gd name="connsiteX16" fmla="*/ 5652466 w 11848094"/>
              <a:gd name="connsiteY16" fmla="*/ 0 h 6911498"/>
              <a:gd name="connsiteX17" fmla="*/ 7765788 w 11848094"/>
              <a:gd name="connsiteY17" fmla="*/ 5731697 h 6911498"/>
              <a:gd name="connsiteX18" fmla="*/ 7330874 w 11848094"/>
              <a:gd name="connsiteY18" fmla="*/ 6911371 h 6911498"/>
              <a:gd name="connsiteX19" fmla="*/ 6343906 w 11848094"/>
              <a:gd name="connsiteY19" fmla="*/ 6911371 h 6911498"/>
              <a:gd name="connsiteX20" fmla="*/ 0 w 11848094"/>
              <a:gd name="connsiteY20" fmla="*/ 0 h 6911498"/>
              <a:gd name="connsiteX21" fmla="*/ 670994 w 11848094"/>
              <a:gd name="connsiteY21" fmla="*/ 0 h 6911498"/>
              <a:gd name="connsiteX22" fmla="*/ 2784316 w 11848094"/>
              <a:gd name="connsiteY22" fmla="*/ 5731697 h 6911498"/>
              <a:gd name="connsiteX23" fmla="*/ 2349354 w 11848094"/>
              <a:gd name="connsiteY23" fmla="*/ 6911498 h 6911498"/>
              <a:gd name="connsiteX24" fmla="*/ 1362308 w 11848094"/>
              <a:gd name="connsiteY24" fmla="*/ 6911498 h 6911498"/>
              <a:gd name="connsiteX25" fmla="*/ 0 w 11848094"/>
              <a:gd name="connsiteY25" fmla="*/ 3216806 h 691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1848094" h="6911498">
                <a:moveTo>
                  <a:pt x="7330874" y="6911371"/>
                </a:moveTo>
                <a:lnTo>
                  <a:pt x="7330954" y="6911371"/>
                </a:lnTo>
                <a:lnTo>
                  <a:pt x="7330826" y="6911498"/>
                </a:lnTo>
                <a:close/>
                <a:moveTo>
                  <a:pt x="9890670" y="381"/>
                </a:moveTo>
                <a:lnTo>
                  <a:pt x="11515930" y="381"/>
                </a:lnTo>
                <a:cubicBezTo>
                  <a:pt x="11380132" y="245564"/>
                  <a:pt x="11252464" y="692611"/>
                  <a:pt x="11397534" y="1136735"/>
                </a:cubicBezTo>
                <a:cubicBezTo>
                  <a:pt x="11479472" y="1387636"/>
                  <a:pt x="11618722" y="1588614"/>
                  <a:pt x="11797112" y="1759148"/>
                </a:cubicBezTo>
                <a:lnTo>
                  <a:pt x="11848094" y="1804299"/>
                </a:lnTo>
                <a:lnTo>
                  <a:pt x="11848094" y="4047105"/>
                </a:lnTo>
                <a:lnTo>
                  <a:pt x="11694538" y="3977684"/>
                </a:lnTo>
                <a:cubicBezTo>
                  <a:pt x="11302642" y="3794623"/>
                  <a:pt x="10918874" y="3584248"/>
                  <a:pt x="10584904" y="3307052"/>
                </a:cubicBezTo>
                <a:cubicBezTo>
                  <a:pt x="10239882" y="3020580"/>
                  <a:pt x="9977814" y="2733475"/>
                  <a:pt x="9816862" y="2312726"/>
                </a:cubicBezTo>
                <a:cubicBezTo>
                  <a:pt x="9675602" y="1943553"/>
                  <a:pt x="9623900" y="1543256"/>
                  <a:pt x="9642828" y="1149440"/>
                </a:cubicBezTo>
                <a:cubicBezTo>
                  <a:pt x="9644860" y="1108152"/>
                  <a:pt x="9647528" y="1066737"/>
                  <a:pt x="9650958" y="1025323"/>
                </a:cubicBezTo>
                <a:cubicBezTo>
                  <a:pt x="9680048" y="671395"/>
                  <a:pt x="9743818" y="322422"/>
                  <a:pt x="9890670" y="381"/>
                </a:cubicBezTo>
                <a:close/>
                <a:moveTo>
                  <a:pt x="3795499" y="0"/>
                </a:moveTo>
                <a:lnTo>
                  <a:pt x="5652466" y="0"/>
                </a:lnTo>
                <a:lnTo>
                  <a:pt x="7765788" y="5731697"/>
                </a:lnTo>
                <a:lnTo>
                  <a:pt x="7330874" y="6911371"/>
                </a:lnTo>
                <a:lnTo>
                  <a:pt x="6343906" y="6911371"/>
                </a:lnTo>
                <a:close/>
                <a:moveTo>
                  <a:pt x="0" y="0"/>
                </a:moveTo>
                <a:lnTo>
                  <a:pt x="670994" y="0"/>
                </a:lnTo>
                <a:lnTo>
                  <a:pt x="2784316" y="5731697"/>
                </a:lnTo>
                <a:lnTo>
                  <a:pt x="2349354" y="6911498"/>
                </a:lnTo>
                <a:lnTo>
                  <a:pt x="1362308" y="6911498"/>
                </a:lnTo>
                <a:lnTo>
                  <a:pt x="0" y="3216806"/>
                </a:lnTo>
                <a:close/>
              </a:path>
            </a:pathLst>
          </a:custGeom>
          <a:solidFill>
            <a:srgbClr val="F9423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62D7A19-F103-E7F0-71A1-AE5CDCCC0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67565" y="3434139"/>
            <a:ext cx="5924436" cy="3423861"/>
          </a:xfrm>
          <a:custGeom>
            <a:avLst/>
            <a:gdLst>
              <a:gd name="connsiteX0" fmla="*/ 0 w 11848100"/>
              <a:gd name="connsiteY0" fmla="*/ 2085131 h 6847721"/>
              <a:gd name="connsiteX1" fmla="*/ 65605 w 11848100"/>
              <a:gd name="connsiteY1" fmla="*/ 2124432 h 6847721"/>
              <a:gd name="connsiteX2" fmla="*/ 1246201 w 11848100"/>
              <a:gd name="connsiteY2" fmla="*/ 2650644 h 6847721"/>
              <a:gd name="connsiteX3" fmla="*/ 2551466 w 11848100"/>
              <a:gd name="connsiteY3" fmla="*/ 3430403 h 6847721"/>
              <a:gd name="connsiteX4" fmla="*/ 3514760 w 11848100"/>
              <a:gd name="connsiteY4" fmla="*/ 5253016 h 6847721"/>
              <a:gd name="connsiteX5" fmla="*/ 3524540 w 11848100"/>
              <a:gd name="connsiteY5" fmla="*/ 5523225 h 6847721"/>
              <a:gd name="connsiteX6" fmla="*/ 3373517 w 11848100"/>
              <a:gd name="connsiteY6" fmla="*/ 6559057 h 6847721"/>
              <a:gd name="connsiteX7" fmla="*/ 3255597 w 11848100"/>
              <a:gd name="connsiteY7" fmla="*/ 6847721 h 6847721"/>
              <a:gd name="connsiteX8" fmla="*/ 1598282 w 11848100"/>
              <a:gd name="connsiteY8" fmla="*/ 6847721 h 6847721"/>
              <a:gd name="connsiteX9" fmla="*/ 1637461 w 11848100"/>
              <a:gd name="connsiteY9" fmla="*/ 6776019 h 6847721"/>
              <a:gd name="connsiteX10" fmla="*/ 1846814 w 11848100"/>
              <a:gd name="connsiteY10" fmla="*/ 5877661 h 6847721"/>
              <a:gd name="connsiteX11" fmla="*/ 180541 w 11848100"/>
              <a:gd name="connsiteY11" fmla="*/ 4293667 h 6847721"/>
              <a:gd name="connsiteX12" fmla="*/ 0 w 11848100"/>
              <a:gd name="connsiteY12" fmla="*/ 4212390 h 6847721"/>
              <a:gd name="connsiteX13" fmla="*/ 10297812 w 11848100"/>
              <a:gd name="connsiteY13" fmla="*/ 129 h 6847721"/>
              <a:gd name="connsiteX14" fmla="*/ 11848100 w 11848100"/>
              <a:gd name="connsiteY14" fmla="*/ 129 h 6847721"/>
              <a:gd name="connsiteX15" fmla="*/ 11848100 w 11848100"/>
              <a:gd name="connsiteY15" fmla="*/ 6847721 h 6847721"/>
              <a:gd name="connsiteX16" fmla="*/ 10325436 w 11848100"/>
              <a:gd name="connsiteY16" fmla="*/ 6847721 h 6847721"/>
              <a:gd name="connsiteX17" fmla="*/ 10422324 w 11848100"/>
              <a:gd name="connsiteY17" fmla="*/ 6731900 h 6847721"/>
              <a:gd name="connsiteX18" fmla="*/ 11516568 w 11848100"/>
              <a:gd name="connsiteY18" fmla="*/ 3442853 h 6847721"/>
              <a:gd name="connsiteX19" fmla="*/ 11516568 w 11848100"/>
              <a:gd name="connsiteY19" fmla="*/ 3438152 h 6847721"/>
              <a:gd name="connsiteX20" fmla="*/ 10297812 w 11848100"/>
              <a:gd name="connsiteY20" fmla="*/ 129 h 6847721"/>
              <a:gd name="connsiteX21" fmla="*/ 5789284 w 11848100"/>
              <a:gd name="connsiteY21" fmla="*/ 0 h 6847721"/>
              <a:gd name="connsiteX22" fmla="*/ 7559488 w 11848100"/>
              <a:gd name="connsiteY22" fmla="*/ 0 h 6847721"/>
              <a:gd name="connsiteX23" fmla="*/ 7559488 w 11848100"/>
              <a:gd name="connsiteY23" fmla="*/ 6847721 h 6847721"/>
              <a:gd name="connsiteX24" fmla="*/ 5789284 w 11848100"/>
              <a:gd name="connsiteY24" fmla="*/ 6847721 h 684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1848100" h="6847721">
                <a:moveTo>
                  <a:pt x="0" y="2085131"/>
                </a:moveTo>
                <a:lnTo>
                  <a:pt x="65605" y="2124432"/>
                </a:lnTo>
                <a:cubicBezTo>
                  <a:pt x="440739" y="2333927"/>
                  <a:pt x="858496" y="2470013"/>
                  <a:pt x="1246201" y="2650644"/>
                </a:cubicBezTo>
                <a:cubicBezTo>
                  <a:pt x="1710634" y="2866990"/>
                  <a:pt x="2162999" y="3093118"/>
                  <a:pt x="2551466" y="3430403"/>
                </a:cubicBezTo>
                <a:cubicBezTo>
                  <a:pt x="3115874" y="3920516"/>
                  <a:pt x="3458864" y="4501841"/>
                  <a:pt x="3514760" y="5253016"/>
                </a:cubicBezTo>
                <a:cubicBezTo>
                  <a:pt x="3521492" y="5342831"/>
                  <a:pt x="3524540" y="5433029"/>
                  <a:pt x="3524540" y="5523225"/>
                </a:cubicBezTo>
                <a:cubicBezTo>
                  <a:pt x="3524540" y="5876042"/>
                  <a:pt x="3482952" y="6226714"/>
                  <a:pt x="3373517" y="6559057"/>
                </a:cubicBezTo>
                <a:lnTo>
                  <a:pt x="3255597" y="6847721"/>
                </a:lnTo>
                <a:lnTo>
                  <a:pt x="1598282" y="6847721"/>
                </a:lnTo>
                <a:lnTo>
                  <a:pt x="1637461" y="6776019"/>
                </a:lnTo>
                <a:cubicBezTo>
                  <a:pt x="1771299" y="6512319"/>
                  <a:pt x="1867266" y="6183902"/>
                  <a:pt x="1846814" y="5877661"/>
                </a:cubicBezTo>
                <a:cubicBezTo>
                  <a:pt x="1795795" y="5118785"/>
                  <a:pt x="978369" y="4660743"/>
                  <a:pt x="180541" y="4293667"/>
                </a:cubicBezTo>
                <a:lnTo>
                  <a:pt x="0" y="4212390"/>
                </a:lnTo>
                <a:close/>
                <a:moveTo>
                  <a:pt x="10297812" y="129"/>
                </a:moveTo>
                <a:lnTo>
                  <a:pt x="11848100" y="129"/>
                </a:lnTo>
                <a:lnTo>
                  <a:pt x="11848100" y="6847721"/>
                </a:lnTo>
                <a:lnTo>
                  <a:pt x="10325436" y="6847721"/>
                </a:lnTo>
                <a:lnTo>
                  <a:pt x="10422324" y="6731900"/>
                </a:lnTo>
                <a:cubicBezTo>
                  <a:pt x="11050988" y="5943926"/>
                  <a:pt x="11516568" y="4798904"/>
                  <a:pt x="11516568" y="3442853"/>
                </a:cubicBezTo>
                <a:lnTo>
                  <a:pt x="11516568" y="3438152"/>
                </a:lnTo>
                <a:cubicBezTo>
                  <a:pt x="11516568" y="1994113"/>
                  <a:pt x="10988620" y="789287"/>
                  <a:pt x="10297812" y="129"/>
                </a:cubicBezTo>
                <a:close/>
                <a:moveTo>
                  <a:pt x="5789284" y="0"/>
                </a:moveTo>
                <a:lnTo>
                  <a:pt x="7559488" y="0"/>
                </a:lnTo>
                <a:lnTo>
                  <a:pt x="7559488" y="6847721"/>
                </a:lnTo>
                <a:lnTo>
                  <a:pt x="5789284" y="684772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CFFF592A-5D48-01A8-3F5E-838FD41069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63586" y="1713053"/>
            <a:ext cx="3935649" cy="3773347"/>
          </a:xfrm>
          <a:solidFill>
            <a:schemeClr val="bg1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Text Placeholder 9">
            <a:extLst>
              <a:ext uri="{FF2B5EF4-FFF2-40B4-BE49-F238E27FC236}">
                <a16:creationId xmlns:a16="http://schemas.microsoft.com/office/drawing/2014/main" id="{217747AB-0152-84D3-BDA3-208107FE7A5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30109" y="4969790"/>
            <a:ext cx="3692962" cy="436402"/>
          </a:xfrm>
        </p:spPr>
        <p:txBody>
          <a:bodyPr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bg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957751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ojec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7784C-DEBA-3468-B59B-5DAD73E6AE8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030288"/>
            <a:ext cx="3947576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4A56565E-D28B-6BA5-8D1F-DD8A4381EEB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0153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D5C224D8-52CC-92CA-83E8-7FD1E0C473E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295777" y="1030288"/>
            <a:ext cx="3600974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FC23AFCB-BF0A-06E9-AD94-1AB0286FF4B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95777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62FA86A3-D1F8-CE2E-F4A5-36C597192293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43353" y="1030288"/>
            <a:ext cx="3948646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29E8C645-5B5A-8FDD-A499-22A85E9BCE9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43353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907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C, 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1C0DE16D-DC52-A715-4CD1-35A654E06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289138"/>
            <a:ext cx="11506199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36428CDC-BECF-1700-FBD9-E47AAF6194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9702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A958EC97-F459-CB1F-30D6-AFA60418F2C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329004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F1649CBD-5A8E-F75F-2515-D628FF754B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9702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05838D1A-0376-649E-6951-71776BD9A36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329004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BE9694B7-988C-8322-B792-C88E246967F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9702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8106EED9-7707-B2B5-9D90-35A6C3CB808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329004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1DF0891E-4679-7763-96EE-40F0733C211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94188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2468DD1D-CC96-EA9D-8593-A5CCB79BCE2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283002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9F1BBE91-B500-C88A-030A-07C10F026C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94188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08728887-AEF3-A659-B80D-509BBB6E925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283002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6" name="Text Placeholder 9">
            <a:extLst>
              <a:ext uri="{FF2B5EF4-FFF2-40B4-BE49-F238E27FC236}">
                <a16:creationId xmlns:a16="http://schemas.microsoft.com/office/drawing/2014/main" id="{20B3DBA4-D1ED-3882-64B5-7E5E4B74ECB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294188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48CAF2DE-513E-2089-A70D-C29B34BB548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283002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0818C9C3-7E55-04E0-B509-8FBD49EB9CC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42300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EFC3638C-643D-E0EA-EA80-B429D1F783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228452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984B1A0-2F2B-0F3A-447C-C7E6929C4B3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242300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A31BA69D-AF3C-F86E-D8D8-9AF9DBAA711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228452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61FDAF4-FD67-5B1E-FDBB-369372944F5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42300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FF02B847-83B2-C664-EE0A-AF493946A87B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228452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" name="Guides">
            <a:extLst>
              <a:ext uri="{FF2B5EF4-FFF2-40B4-BE49-F238E27FC236}">
                <a16:creationId xmlns:a16="http://schemas.microsoft.com/office/drawing/2014/main" id="{C587CF81-528D-2F99-C085-E98AE20C8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64017-289F-ED30-7D75-9F9520F5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DB41925-2FD8-BD23-1C7F-66FD22FA8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4" name="Guides">
            <a:extLst>
              <a:ext uri="{FF2B5EF4-FFF2-40B4-BE49-F238E27FC236}">
                <a16:creationId xmlns:a16="http://schemas.microsoft.com/office/drawing/2014/main" id="{49E7643B-1D1A-2DE1-619E-99FEA9492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212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ne Conten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E37489D-067D-8C7D-7C99-8AC105A17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400299"/>
            <a:ext cx="1150620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158540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4DD57FF-2311-685F-E90F-AE5230D31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B30820-C7F7-14D4-D2E5-1E457033C9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250" y="2400299"/>
            <a:ext cx="55816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BF2E606E-B6B3-7C5A-905E-3122B74AF5B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267450" y="2400299"/>
            <a:ext cx="5581650" cy="3768725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724722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A304780-B4E2-870D-699B-166F11783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68276A0-4AE3-3D53-58E7-A8E5CB46FDE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2899" y="2400299"/>
            <a:ext cx="3605213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77B7F741-53CE-FBAF-E825-D6A8278A519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2600" y="2400299"/>
            <a:ext cx="3605212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3" name="Content Placeholder 9">
            <a:extLst>
              <a:ext uri="{FF2B5EF4-FFF2-40B4-BE49-F238E27FC236}">
                <a16:creationId xmlns:a16="http://schemas.microsoft.com/office/drawing/2014/main" id="{05DEABA2-AF10-F11F-FE17-BBEDB4599C3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42299" y="2400299"/>
            <a:ext cx="3605213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765402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Conten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4FEC153-62BA-F754-A1BC-EFCE43220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0ADA7C-694A-1BDC-6220-3B2E96ED64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4487" y="2400300"/>
            <a:ext cx="2617787" cy="3768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BA123FA-2A3A-2966-75C1-FAFE59CA58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03588" y="2400299"/>
            <a:ext cx="26225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A7563498-E7E0-B663-9071-27FF537D39E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265863" y="2400299"/>
            <a:ext cx="26225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E345F21B-27EA-D962-745A-3B27ACA6CB4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228138" y="2400299"/>
            <a:ext cx="2618847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1165223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C159CA-A262-362C-5775-D3132FB48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D4E0C-F9AE-C153-6EB8-2B842739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49DA47-95C3-2A0A-8E7B-5B912AF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884770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ooter Only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03E0AF8-59D2-2C86-862E-B9AF1AF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08487F-9641-2D5F-353C-63C5BC99E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92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Righ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6520F-ABF1-5D81-DC88-2AD1237A0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1373188"/>
            <a:ext cx="4938714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106D247-071A-FF29-B2CC-938A3C02AF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2900" y="2400299"/>
            <a:ext cx="4938714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9730FF5-9B12-5F43-0AB1-DCA73F151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C3AC075-B944-2E97-5B26-EFA778BDC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Background Picture Placeholder 9">
            <a:extLst>
              <a:ext uri="{FF2B5EF4-FFF2-40B4-BE49-F238E27FC236}">
                <a16:creationId xmlns:a16="http://schemas.microsoft.com/office/drawing/2014/main" id="{FB243136-97D2-C81C-9967-41C7C98C5D5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005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Lef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64D0307-F00F-96B4-DC1E-3F6CDF8EDDC9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0"/>
            <a:ext cx="6096000" cy="6858000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ext Placeholder 24">
            <a:extLst>
              <a:ext uri="{FF2B5EF4-FFF2-40B4-BE49-F238E27FC236}">
                <a16:creationId xmlns:a16="http://schemas.microsoft.com/office/drawing/2014/main" id="{C7559A99-82FC-2B0D-F713-B3FD2807B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0B5DFB9-3CE6-C688-67D9-9FFDBE294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388" y="1373188"/>
            <a:ext cx="4938711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131AEE03-67B8-B072-59BD-B0D4751E0E8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10388" y="2400299"/>
            <a:ext cx="4936597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7C92578-FCDC-644E-698C-0F6354A37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3552ACA-48D1-2743-58A3-A77133354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2847205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Image Top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4FABF04-2D7E-AD64-E77B-9209205C450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0" y="1568"/>
            <a:ext cx="12192000" cy="3427432"/>
          </a:xfrm>
        </p:spPr>
        <p:txBody>
          <a:bodyPr bIns="1080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picture</a:t>
            </a:r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70A76C6E-EDE2-7ADB-464E-7A4DE53D1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2C8041B-1FAD-D976-51C6-5D4C7E93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26" y="3771900"/>
            <a:ext cx="11506199" cy="97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49CF339-B46A-0FB1-4D72-2FCF8F4CFC4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43895" y="4800600"/>
            <a:ext cx="11505205" cy="1368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47374A-733E-DB31-A2F7-9C1A075C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FA5AF8-33C0-6FE2-1923-0B9E4822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1857470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ull Image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04276A5-6664-5DEF-2698-29B2006E04E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0" y="1030288"/>
            <a:ext cx="12192000" cy="5138737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57D11AD-0601-B1AB-EB3B-DBDCBE197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A333ED0-3984-EB0A-B2E4-74FBFDC48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FAF6F5B-BCEF-E444-1494-05AEBCD21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2317071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Image and Tex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6C5F49D-D6B1-2C44-FFE2-B59EF58C5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A5F104-EE99-E3EC-5FEC-3194530E5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0E9BE50-EE89-A3B7-F2BD-874D54C6E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2" name="Picture Placeholder 6">
            <a:extLst>
              <a:ext uri="{FF2B5EF4-FFF2-40B4-BE49-F238E27FC236}">
                <a16:creationId xmlns:a16="http://schemas.microsoft.com/office/drawing/2014/main" id="{E3CC743F-68BA-BA49-8928-03F6AE3592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41208" y="2743199"/>
            <a:ext cx="2626558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9968A390-5533-673F-1F94-7B3065F66A2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208" y="4306741"/>
            <a:ext cx="2621067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>
                <a:solidFill>
                  <a:schemeClr val="bg1"/>
                </a:solidFill>
              </a:defRPr>
            </a:lvl2pPr>
            <a:lvl3pPr>
              <a:lnSpc>
                <a:spcPct val="112000"/>
              </a:lnSpc>
              <a:defRPr sz="1200">
                <a:solidFill>
                  <a:schemeClr val="bg1"/>
                </a:solidFill>
              </a:defRPr>
            </a:lvl3pPr>
            <a:lvl4pPr>
              <a:lnSpc>
                <a:spcPct val="112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9C7A74BE-EA09-76DB-772E-89297094C92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301524" y="2743199"/>
            <a:ext cx="2622947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06DCD62A-858B-205C-659B-1A354C7D599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303589" y="4306741"/>
            <a:ext cx="2617464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>
                <a:solidFill>
                  <a:schemeClr val="bg1"/>
                </a:solidFill>
              </a:defRPr>
            </a:lvl2pPr>
            <a:lvl3pPr>
              <a:lnSpc>
                <a:spcPct val="112000"/>
              </a:lnSpc>
              <a:defRPr sz="1200">
                <a:solidFill>
                  <a:schemeClr val="bg1"/>
                </a:solidFill>
              </a:defRPr>
            </a:lvl3pPr>
            <a:lvl4pPr>
              <a:lnSpc>
                <a:spcPct val="112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25B6B0D8-D225-B9AB-22CD-8D1BAC91DEFF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267530" y="2743199"/>
            <a:ext cx="2624782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id="{22CBA33F-9782-D852-2922-FE924336716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67530" y="4306741"/>
            <a:ext cx="2619295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>
                <a:solidFill>
                  <a:schemeClr val="bg1"/>
                </a:solidFill>
              </a:defRPr>
            </a:lvl2pPr>
            <a:lvl3pPr>
              <a:lnSpc>
                <a:spcPct val="112000"/>
              </a:lnSpc>
              <a:defRPr sz="1200">
                <a:solidFill>
                  <a:schemeClr val="bg1"/>
                </a:solidFill>
              </a:defRPr>
            </a:lvl3pPr>
            <a:lvl4pPr>
              <a:lnSpc>
                <a:spcPct val="112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D63D0A73-341D-82DB-9D75-BFE2CC594162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228798" y="2743199"/>
            <a:ext cx="2624782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6" name="Text Placeholder 15">
            <a:extLst>
              <a:ext uri="{FF2B5EF4-FFF2-40B4-BE49-F238E27FC236}">
                <a16:creationId xmlns:a16="http://schemas.microsoft.com/office/drawing/2014/main" id="{FC71831C-1615-BDEB-8929-BF98EAB101A8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9232900" y="4306741"/>
            <a:ext cx="2619295" cy="1851026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>
                <a:solidFill>
                  <a:schemeClr val="bg1"/>
                </a:solidFill>
              </a:defRPr>
            </a:lvl2pPr>
            <a:lvl3pPr>
              <a:lnSpc>
                <a:spcPct val="112000"/>
              </a:lnSpc>
              <a:defRPr sz="1200">
                <a:solidFill>
                  <a:schemeClr val="bg1"/>
                </a:solidFill>
              </a:defRPr>
            </a:lvl3pPr>
            <a:lvl4pPr>
              <a:lnSpc>
                <a:spcPct val="112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9C9E96-E014-25E4-5F68-75B6CBBCE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42DA4E-5B1E-88F5-8C50-F548F136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519411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x Image and Text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8A036F4-81C1-DCB9-059C-490B1CF77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A5F104-EE99-E3EC-5FEC-3194530E5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0E9BE50-EE89-A3B7-F2BD-874D54C6E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6">
            <a:extLst>
              <a:ext uri="{FF2B5EF4-FFF2-40B4-BE49-F238E27FC236}">
                <a16:creationId xmlns:a16="http://schemas.microsoft.com/office/drawing/2014/main" id="{F17DA518-D8D9-3A2D-61CD-CEFC8FD3A4A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41208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318A72B3-A2C9-855F-0079-4A0FB89E2781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315103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A287A59F-49B2-5957-B2BA-F61AE8E5EBC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288997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6">
            <a:extLst>
              <a:ext uri="{FF2B5EF4-FFF2-40B4-BE49-F238E27FC236}">
                <a16:creationId xmlns:a16="http://schemas.microsoft.com/office/drawing/2014/main" id="{820D4450-CA00-26AC-F96A-96A51E63CE3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267530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6">
            <a:extLst>
              <a:ext uri="{FF2B5EF4-FFF2-40B4-BE49-F238E27FC236}">
                <a16:creationId xmlns:a16="http://schemas.microsoft.com/office/drawing/2014/main" id="{84BD9CCF-6609-C397-D47F-EE15ECBE774E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8241424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6">
            <a:extLst>
              <a:ext uri="{FF2B5EF4-FFF2-40B4-BE49-F238E27FC236}">
                <a16:creationId xmlns:a16="http://schemas.microsoft.com/office/drawing/2014/main" id="{E7B8CCD2-1F75-9A03-7BAE-294A90EA3362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10218106" y="2743199"/>
            <a:ext cx="1635474" cy="1370013"/>
          </a:xfrm>
          <a:noFill/>
        </p:spPr>
        <p:txBody>
          <a:bodyPr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Text Placeholder 15">
            <a:extLst>
              <a:ext uri="{FF2B5EF4-FFF2-40B4-BE49-F238E27FC236}">
                <a16:creationId xmlns:a16="http://schemas.microsoft.com/office/drawing/2014/main" id="{264264D8-1BB0-4326-EA82-E920C3C15C2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208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7C646EA0-0E9E-905B-3261-D517DC23DC8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2315103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294F290F-24D7-5927-C1DA-F8D6EDD4857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88997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39070EE3-8198-2F66-693D-1E4585C7A530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67530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61BE88D1-8E21-C871-BF40-A8296F9525D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241424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0BBB7FE5-B8EC-98C6-9BB0-F7AAB8F06E0C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0218106" y="4352924"/>
            <a:ext cx="1632055" cy="1817689"/>
          </a:xfrm>
        </p:spPr>
        <p:txBody>
          <a:bodyPr/>
          <a:lstStyle>
            <a:lvl1pPr>
              <a:lnSpc>
                <a:spcPct val="112000"/>
              </a:lnSpc>
              <a:defRPr sz="1600"/>
            </a:lvl1pPr>
            <a:lvl2pPr>
              <a:lnSpc>
                <a:spcPct val="112000"/>
              </a:lnSpc>
              <a:defRPr sz="1200"/>
            </a:lvl2pPr>
            <a:lvl3pPr>
              <a:lnSpc>
                <a:spcPct val="112000"/>
              </a:lnSpc>
              <a:defRPr sz="1200"/>
            </a:lvl3pPr>
            <a:lvl4pPr>
              <a:lnSpc>
                <a:spcPct val="112000"/>
              </a:lnSpc>
              <a:defRPr sz="1200"/>
            </a:lvl4pPr>
            <a:lvl5pPr>
              <a:lnSpc>
                <a:spcPct val="112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F963EC51-E241-1517-4C20-8FC43877F8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  <p:sp>
        <p:nvSpPr>
          <p:cNvPr id="38" name="Footer Placeholder 37">
            <a:extLst>
              <a:ext uri="{FF2B5EF4-FFF2-40B4-BE49-F238E27FC236}">
                <a16:creationId xmlns:a16="http://schemas.microsoft.com/office/drawing/2014/main" id="{8A10C53C-F074-C81F-696D-64E33F2E1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6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FA9D1699-B8AA-370A-1D92-FD784EC64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7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917EA5F-CE77-CEF0-59DE-023DB74C5FE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921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AFAFAF"/>
          </p15:clr>
        </p15:guide>
        <p15:guide id="49" pos="7680" userDrawn="1">
          <p15:clr>
            <a:srgbClr val="AFAFAF"/>
          </p15:clr>
        </p15:guide>
        <p15:guide id="50" pos="217" userDrawn="1">
          <p15:clr>
            <a:srgbClr val="AFAFAF"/>
          </p15:clr>
        </p15:guide>
        <p15:guide id="51" pos="621" userDrawn="1">
          <p15:clr>
            <a:srgbClr val="AFAFAF"/>
          </p15:clr>
        </p15:guide>
        <p15:guide id="52" pos="839" userDrawn="1">
          <p15:clr>
            <a:srgbClr val="AFAFAF"/>
          </p15:clr>
        </p15:guide>
        <p15:guide id="53" pos="1243" userDrawn="1">
          <p15:clr>
            <a:srgbClr val="AFAFAF"/>
          </p15:clr>
        </p15:guide>
        <p15:guide id="54" pos="1461" userDrawn="1">
          <p15:clr>
            <a:srgbClr val="AFAFAF"/>
          </p15:clr>
        </p15:guide>
        <p15:guide id="55" pos="1865" userDrawn="1">
          <p15:clr>
            <a:srgbClr val="AFAFAF"/>
          </p15:clr>
        </p15:guide>
        <p15:guide id="56" pos="2083" userDrawn="1">
          <p15:clr>
            <a:srgbClr val="AFAFAF"/>
          </p15:clr>
        </p15:guide>
        <p15:guide id="57" pos="2487" userDrawn="1">
          <p15:clr>
            <a:srgbClr val="AFAFAF"/>
          </p15:clr>
        </p15:guide>
        <p15:guide id="58" pos="2705" userDrawn="1">
          <p15:clr>
            <a:srgbClr val="AFAFAF"/>
          </p15:clr>
        </p15:guide>
        <p15:guide id="59" pos="3109" userDrawn="1">
          <p15:clr>
            <a:srgbClr val="AFAFAF"/>
          </p15:clr>
        </p15:guide>
        <p15:guide id="60" pos="3326" userDrawn="1">
          <p15:clr>
            <a:srgbClr val="AFAFAF"/>
          </p15:clr>
        </p15:guide>
        <p15:guide id="61" pos="3731" userDrawn="1">
          <p15:clr>
            <a:srgbClr val="AFAFAF"/>
          </p15:clr>
        </p15:guide>
        <p15:guide id="62" pos="3948" userDrawn="1">
          <p15:clr>
            <a:srgbClr val="AFAFAF"/>
          </p15:clr>
        </p15:guide>
        <p15:guide id="63" pos="4353" userDrawn="1">
          <p15:clr>
            <a:srgbClr val="AFAFAF"/>
          </p15:clr>
        </p15:guide>
        <p15:guide id="64" pos="4570" userDrawn="1">
          <p15:clr>
            <a:srgbClr val="AFAFAF"/>
          </p15:clr>
        </p15:guide>
        <p15:guide id="65" pos="4974" userDrawn="1">
          <p15:clr>
            <a:srgbClr val="AFAFAF"/>
          </p15:clr>
        </p15:guide>
        <p15:guide id="66" pos="5192" userDrawn="1">
          <p15:clr>
            <a:srgbClr val="AFAFAF"/>
          </p15:clr>
        </p15:guide>
        <p15:guide id="67" pos="5596" userDrawn="1">
          <p15:clr>
            <a:srgbClr val="AFAFAF"/>
          </p15:clr>
        </p15:guide>
        <p15:guide id="68" pos="5814" userDrawn="1">
          <p15:clr>
            <a:srgbClr val="AFAFAF"/>
          </p15:clr>
        </p15:guide>
        <p15:guide id="69" pos="6218" userDrawn="1">
          <p15:clr>
            <a:srgbClr val="AFAFAF"/>
          </p15:clr>
        </p15:guide>
        <p15:guide id="70" pos="6436" userDrawn="1">
          <p15:clr>
            <a:srgbClr val="AFAFAF"/>
          </p15:clr>
        </p15:guide>
        <p15:guide id="71" pos="6840" userDrawn="1">
          <p15:clr>
            <a:srgbClr val="AFAFAF"/>
          </p15:clr>
        </p15:guide>
        <p15:guide id="72" pos="7058" userDrawn="1">
          <p15:clr>
            <a:srgbClr val="AFAFAF"/>
          </p15:clr>
        </p15:guide>
        <p15:guide id="73" pos="7462" userDrawn="1">
          <p15:clr>
            <a:srgbClr val="AFAFAF"/>
          </p15:clr>
        </p15:guide>
        <p15:guide id="74" orient="horz" userDrawn="1">
          <p15:clr>
            <a:srgbClr val="AFAFAF"/>
          </p15:clr>
        </p15:guide>
        <p15:guide id="75" orient="horz" pos="4320" userDrawn="1">
          <p15:clr>
            <a:srgbClr val="AFAFAF"/>
          </p15:clr>
        </p15:guide>
        <p15:guide id="76" orient="horz" pos="217" userDrawn="1">
          <p15:clr>
            <a:srgbClr val="AFAFAF"/>
          </p15:clr>
        </p15:guide>
        <p15:guide id="77" orient="horz" pos="433" userDrawn="1">
          <p15:clr>
            <a:srgbClr val="AFAFAF"/>
          </p15:clr>
        </p15:guide>
        <p15:guide id="78" orient="horz" pos="649" userDrawn="1">
          <p15:clr>
            <a:srgbClr val="AFAFAF"/>
          </p15:clr>
        </p15:guide>
        <p15:guide id="79" orient="horz" pos="865" userDrawn="1">
          <p15:clr>
            <a:srgbClr val="AFAFAF"/>
          </p15:clr>
        </p15:guide>
        <p15:guide id="80" orient="horz" pos="1080" userDrawn="1">
          <p15:clr>
            <a:srgbClr val="AFAFAF"/>
          </p15:clr>
        </p15:guide>
        <p15:guide id="81" orient="horz" pos="1296" userDrawn="1">
          <p15:clr>
            <a:srgbClr val="AFAFAF"/>
          </p15:clr>
        </p15:guide>
        <p15:guide id="82" orient="horz" pos="1512" userDrawn="1">
          <p15:clr>
            <a:srgbClr val="AFAFAF"/>
          </p15:clr>
        </p15:guide>
        <p15:guide id="83" orient="horz" pos="1728" userDrawn="1">
          <p15:clr>
            <a:srgbClr val="AFAFAF"/>
          </p15:clr>
        </p15:guide>
        <p15:guide id="84" orient="horz" pos="1944" userDrawn="1">
          <p15:clr>
            <a:srgbClr val="AFAFAF"/>
          </p15:clr>
        </p15:guide>
        <p15:guide id="85" orient="horz" pos="2160" userDrawn="1">
          <p15:clr>
            <a:srgbClr val="AFAFAF"/>
          </p15:clr>
        </p15:guide>
        <p15:guide id="86" orient="horz" pos="2375" userDrawn="1">
          <p15:clr>
            <a:srgbClr val="AFAFAF"/>
          </p15:clr>
        </p15:guide>
        <p15:guide id="87" orient="horz" pos="2591" userDrawn="1">
          <p15:clr>
            <a:srgbClr val="AFAFAF"/>
          </p15:clr>
        </p15:guide>
        <p15:guide id="88" orient="horz" pos="2807" userDrawn="1">
          <p15:clr>
            <a:srgbClr val="AFAFAF"/>
          </p15:clr>
        </p15:guide>
        <p15:guide id="89" orient="horz" pos="3023" userDrawn="1">
          <p15:clr>
            <a:srgbClr val="AFAFAF"/>
          </p15:clr>
        </p15:guide>
        <p15:guide id="90" orient="horz" pos="3239" userDrawn="1">
          <p15:clr>
            <a:srgbClr val="AFAFAF"/>
          </p15:clr>
        </p15:guide>
        <p15:guide id="91" orient="horz" pos="3454" userDrawn="1">
          <p15:clr>
            <a:srgbClr val="AFAFAF"/>
          </p15:clr>
        </p15:guide>
        <p15:guide id="92" orient="horz" pos="3670" userDrawn="1">
          <p15:clr>
            <a:srgbClr val="AFAFAF"/>
          </p15:clr>
        </p15:guide>
        <p15:guide id="93" orient="horz" pos="3886" userDrawn="1">
          <p15:clr>
            <a:srgbClr val="AFAFAF"/>
          </p15:clr>
        </p15:guide>
        <p15:guide id="94" orient="horz" pos="4102" userDrawn="1">
          <p15:clr>
            <a:srgbClr val="AFAFAF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(x4)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FB6167C-9AEC-42D7-1530-33139BDF1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748AD747-8E28-DD10-D5BF-8518E237EC1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44488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D2A98D6C-3F04-53AF-C4A8-4501035CF0D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294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75A1E741-5224-B294-4BE1-153EF59D5C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42293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F83CFA-5F8E-8873-148A-EA3E1F950D54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304569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701FEF4-5426-7BE9-BE5E-346A54B12B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303587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4500CAB3-A743-1AF6-CF31-8584B45276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03587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5962421-E217-70A5-B59F-2BFAB5F7F8C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271524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82629CA9-17A9-A638-327E-F18796B3E73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0542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8A4AD90-F277-CE0E-89B5-9B0825F62B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70542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292D5CBE-D7EF-F122-2EF9-E16257B7C50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227004" y="2055642"/>
            <a:ext cx="2619981" cy="261998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b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add </a:t>
            </a:r>
            <a:br>
              <a:rPr lang="en-GB" dirty="0"/>
            </a:br>
            <a:r>
              <a:rPr lang="en-GB" dirty="0"/>
              <a:t>Team Photo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0E544C57-B306-D539-2A5F-6743F90FFDD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226022" y="5154258"/>
            <a:ext cx="2617873" cy="34560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Name Surname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FCB9643F-9F47-B539-9A15-65A62036276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226022" y="5486400"/>
            <a:ext cx="2617873" cy="341313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buNone/>
              <a:defRPr sz="1600" b="1"/>
            </a:lvl2pPr>
            <a:lvl3pPr marL="0" indent="0">
              <a:lnSpc>
                <a:spcPct val="100000"/>
              </a:lnSpc>
              <a:buNone/>
              <a:defRPr sz="1600" b="1"/>
            </a:lvl3pPr>
            <a:lvl4pPr marL="0" indent="0">
              <a:lnSpc>
                <a:spcPct val="100000"/>
              </a:lnSpc>
              <a:buNone/>
              <a:defRPr sz="1600" b="1"/>
            </a:lvl4pPr>
            <a:lvl5pPr marL="0" indent="0">
              <a:lnSpc>
                <a:spcPct val="100000"/>
              </a:lnSpc>
              <a:buNone/>
              <a:defRPr sz="1600" b="1"/>
            </a:lvl5pPr>
          </a:lstStyle>
          <a:p>
            <a:pPr lvl="0"/>
            <a:r>
              <a:rPr lang="en-GB" dirty="0"/>
              <a:t>Add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D4E0C-F9AE-C153-6EB8-2B842739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49DA47-95C3-2A0A-8E7B-5B912AF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</p:spTree>
    <p:extLst>
      <p:ext uri="{BB962C8B-B14F-4D97-AF65-F5344CB8AC3E}">
        <p14:creationId xmlns:p14="http://schemas.microsoft.com/office/powerpoint/2010/main" val="3968233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(x1)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1D1C8DD-9AE7-C49F-B4D5-387DD59151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38074" y="2743200"/>
            <a:ext cx="3608911" cy="1444358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 dirty="0"/>
              <a:t>Name</a:t>
            </a:r>
            <a:br>
              <a:rPr lang="en-GB" dirty="0"/>
            </a:br>
            <a:r>
              <a:rPr lang="en-GB" dirty="0"/>
              <a:t>Surname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1E9CB78D-34B8-45C4-C11C-EAF51C5454C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238074" y="4352926"/>
            <a:ext cx="3611026" cy="1851024"/>
          </a:xfrm>
        </p:spPr>
        <p:txBody>
          <a:bodyPr/>
          <a:lstStyle>
            <a:lvl2pPr marL="226800" indent="-226800">
              <a:defRPr/>
            </a:lvl2pPr>
            <a:lvl3pPr marL="453600" indent="-226800">
              <a:defRPr/>
            </a:lvl3pPr>
            <a:lvl4pPr marL="680400" indent="-226800">
              <a:defRPr/>
            </a:lvl4pPr>
            <a:lvl5pPr marL="907200" indent="-2268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17E10496-8AE9-D36E-3261-8D3111D31C2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-2112" y="188914"/>
            <a:ext cx="7830861" cy="6669089"/>
          </a:xfrm>
          <a:custGeom>
            <a:avLst/>
            <a:gdLst>
              <a:gd name="connsiteX0" fmla="*/ 3564861 w 7830861"/>
              <a:gd name="connsiteY0" fmla="*/ 0 h 6669089"/>
              <a:gd name="connsiteX1" fmla="*/ 7830861 w 7830861"/>
              <a:gd name="connsiteY1" fmla="*/ 4266000 h 6669089"/>
              <a:gd name="connsiteX2" fmla="*/ 7102295 w 7830861"/>
              <a:gd name="connsiteY2" fmla="*/ 6651162 h 6669089"/>
              <a:gd name="connsiteX3" fmla="*/ 7088889 w 7830861"/>
              <a:gd name="connsiteY3" fmla="*/ 6669089 h 6669089"/>
              <a:gd name="connsiteX4" fmla="*/ 1333500 w 7830861"/>
              <a:gd name="connsiteY4" fmla="*/ 6669089 h 6669089"/>
              <a:gd name="connsiteX5" fmla="*/ 40338 w 7830861"/>
              <a:gd name="connsiteY5" fmla="*/ 6669089 h 6669089"/>
              <a:gd name="connsiteX6" fmla="*/ 0 w 7830861"/>
              <a:gd name="connsiteY6" fmla="*/ 6669089 h 6669089"/>
              <a:gd name="connsiteX7" fmla="*/ 0 w 7830861"/>
              <a:gd name="connsiteY7" fmla="*/ 6608380 h 6669089"/>
              <a:gd name="connsiteX8" fmla="*/ 0 w 7830861"/>
              <a:gd name="connsiteY8" fmla="*/ 5335589 h 6669089"/>
              <a:gd name="connsiteX9" fmla="*/ 0 w 7830861"/>
              <a:gd name="connsiteY9" fmla="*/ 1923620 h 6669089"/>
              <a:gd name="connsiteX10" fmla="*/ 27427 w 7830861"/>
              <a:gd name="connsiteY10" fmla="*/ 1880839 h 6669089"/>
              <a:gd name="connsiteX11" fmla="*/ 3564861 w 7830861"/>
              <a:gd name="connsiteY11" fmla="*/ 0 h 6669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30861" h="6669089">
                <a:moveTo>
                  <a:pt x="3564861" y="0"/>
                </a:moveTo>
                <a:cubicBezTo>
                  <a:pt x="5920908" y="0"/>
                  <a:pt x="7830861" y="1909953"/>
                  <a:pt x="7830861" y="4266000"/>
                </a:cubicBezTo>
                <a:cubicBezTo>
                  <a:pt x="7830861" y="5149518"/>
                  <a:pt x="7562274" y="5970304"/>
                  <a:pt x="7102295" y="6651162"/>
                </a:cubicBezTo>
                <a:lnTo>
                  <a:pt x="7088889" y="6669089"/>
                </a:lnTo>
                <a:lnTo>
                  <a:pt x="1333500" y="6669089"/>
                </a:lnTo>
                <a:lnTo>
                  <a:pt x="40338" y="6669089"/>
                </a:lnTo>
                <a:lnTo>
                  <a:pt x="0" y="6669089"/>
                </a:lnTo>
                <a:lnTo>
                  <a:pt x="0" y="6608380"/>
                </a:lnTo>
                <a:lnTo>
                  <a:pt x="0" y="5335589"/>
                </a:lnTo>
                <a:lnTo>
                  <a:pt x="0" y="1923620"/>
                </a:lnTo>
                <a:lnTo>
                  <a:pt x="27427" y="1880839"/>
                </a:lnTo>
                <a:cubicBezTo>
                  <a:pt x="794058" y="746076"/>
                  <a:pt x="2092332" y="0"/>
                  <a:pt x="3564861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bIns="2700000" anchor="b" anchorCtr="0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D4E0C-F9AE-C153-6EB8-2B842739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49DA47-95C3-2A0A-8E7B-5B912AF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C925B6C-4994-825C-DE4D-38310CF44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962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6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roject 1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5AE4EB8-BECF-EBD0-9126-361817EE53B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-1" y="0"/>
            <a:ext cx="6267565" cy="6858000"/>
          </a:xfrm>
        </p:spPr>
        <p:txBody>
          <a:bodyPr bIns="2808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51BC1020-1D61-99ED-B8DC-CD2E66C0C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  <p:sp>
        <p:nvSpPr>
          <p:cNvPr id="41" name="Text Placeholder 9">
            <a:extLst>
              <a:ext uri="{FF2B5EF4-FFF2-40B4-BE49-F238E27FC236}">
                <a16:creationId xmlns:a16="http://schemas.microsoft.com/office/drawing/2014/main" id="{31E0CDCA-4D06-B830-F24B-826FF5BAA2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154" y="5847948"/>
            <a:ext cx="3692962" cy="66715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7B38B57C-C8CB-F478-E367-7DF8F55C5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67565" y="494"/>
            <a:ext cx="5924433" cy="3455749"/>
          </a:xfrm>
          <a:custGeom>
            <a:avLst/>
            <a:gdLst>
              <a:gd name="connsiteX0" fmla="*/ 7330874 w 11848094"/>
              <a:gd name="connsiteY0" fmla="*/ 6911371 h 6911498"/>
              <a:gd name="connsiteX1" fmla="*/ 7330954 w 11848094"/>
              <a:gd name="connsiteY1" fmla="*/ 6911371 h 6911498"/>
              <a:gd name="connsiteX2" fmla="*/ 7330826 w 11848094"/>
              <a:gd name="connsiteY2" fmla="*/ 6911498 h 6911498"/>
              <a:gd name="connsiteX3" fmla="*/ 9890670 w 11848094"/>
              <a:gd name="connsiteY3" fmla="*/ 381 h 6911498"/>
              <a:gd name="connsiteX4" fmla="*/ 11515930 w 11848094"/>
              <a:gd name="connsiteY4" fmla="*/ 381 h 6911498"/>
              <a:gd name="connsiteX5" fmla="*/ 11397534 w 11848094"/>
              <a:gd name="connsiteY5" fmla="*/ 1136735 h 6911498"/>
              <a:gd name="connsiteX6" fmla="*/ 11797112 w 11848094"/>
              <a:gd name="connsiteY6" fmla="*/ 1759148 h 6911498"/>
              <a:gd name="connsiteX7" fmla="*/ 11848094 w 11848094"/>
              <a:gd name="connsiteY7" fmla="*/ 1804299 h 6911498"/>
              <a:gd name="connsiteX8" fmla="*/ 11848094 w 11848094"/>
              <a:gd name="connsiteY8" fmla="*/ 4047105 h 6911498"/>
              <a:gd name="connsiteX9" fmla="*/ 11694538 w 11848094"/>
              <a:gd name="connsiteY9" fmla="*/ 3977684 h 6911498"/>
              <a:gd name="connsiteX10" fmla="*/ 10584904 w 11848094"/>
              <a:gd name="connsiteY10" fmla="*/ 3307052 h 6911498"/>
              <a:gd name="connsiteX11" fmla="*/ 9816862 w 11848094"/>
              <a:gd name="connsiteY11" fmla="*/ 2312726 h 6911498"/>
              <a:gd name="connsiteX12" fmla="*/ 9642828 w 11848094"/>
              <a:gd name="connsiteY12" fmla="*/ 1149440 h 6911498"/>
              <a:gd name="connsiteX13" fmla="*/ 9650958 w 11848094"/>
              <a:gd name="connsiteY13" fmla="*/ 1025323 h 6911498"/>
              <a:gd name="connsiteX14" fmla="*/ 9890670 w 11848094"/>
              <a:gd name="connsiteY14" fmla="*/ 381 h 6911498"/>
              <a:gd name="connsiteX15" fmla="*/ 3795499 w 11848094"/>
              <a:gd name="connsiteY15" fmla="*/ 0 h 6911498"/>
              <a:gd name="connsiteX16" fmla="*/ 5652466 w 11848094"/>
              <a:gd name="connsiteY16" fmla="*/ 0 h 6911498"/>
              <a:gd name="connsiteX17" fmla="*/ 7765788 w 11848094"/>
              <a:gd name="connsiteY17" fmla="*/ 5731697 h 6911498"/>
              <a:gd name="connsiteX18" fmla="*/ 7330874 w 11848094"/>
              <a:gd name="connsiteY18" fmla="*/ 6911371 h 6911498"/>
              <a:gd name="connsiteX19" fmla="*/ 6343906 w 11848094"/>
              <a:gd name="connsiteY19" fmla="*/ 6911371 h 6911498"/>
              <a:gd name="connsiteX20" fmla="*/ 0 w 11848094"/>
              <a:gd name="connsiteY20" fmla="*/ 0 h 6911498"/>
              <a:gd name="connsiteX21" fmla="*/ 670994 w 11848094"/>
              <a:gd name="connsiteY21" fmla="*/ 0 h 6911498"/>
              <a:gd name="connsiteX22" fmla="*/ 2784316 w 11848094"/>
              <a:gd name="connsiteY22" fmla="*/ 5731697 h 6911498"/>
              <a:gd name="connsiteX23" fmla="*/ 2349354 w 11848094"/>
              <a:gd name="connsiteY23" fmla="*/ 6911498 h 6911498"/>
              <a:gd name="connsiteX24" fmla="*/ 1362308 w 11848094"/>
              <a:gd name="connsiteY24" fmla="*/ 6911498 h 6911498"/>
              <a:gd name="connsiteX25" fmla="*/ 0 w 11848094"/>
              <a:gd name="connsiteY25" fmla="*/ 3216806 h 691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1848094" h="6911498">
                <a:moveTo>
                  <a:pt x="7330874" y="6911371"/>
                </a:moveTo>
                <a:lnTo>
                  <a:pt x="7330954" y="6911371"/>
                </a:lnTo>
                <a:lnTo>
                  <a:pt x="7330826" y="6911498"/>
                </a:lnTo>
                <a:close/>
                <a:moveTo>
                  <a:pt x="9890670" y="381"/>
                </a:moveTo>
                <a:lnTo>
                  <a:pt x="11515930" y="381"/>
                </a:lnTo>
                <a:cubicBezTo>
                  <a:pt x="11380132" y="245564"/>
                  <a:pt x="11252464" y="692611"/>
                  <a:pt x="11397534" y="1136735"/>
                </a:cubicBezTo>
                <a:cubicBezTo>
                  <a:pt x="11479472" y="1387636"/>
                  <a:pt x="11618722" y="1588614"/>
                  <a:pt x="11797112" y="1759148"/>
                </a:cubicBezTo>
                <a:lnTo>
                  <a:pt x="11848094" y="1804299"/>
                </a:lnTo>
                <a:lnTo>
                  <a:pt x="11848094" y="4047105"/>
                </a:lnTo>
                <a:lnTo>
                  <a:pt x="11694538" y="3977684"/>
                </a:lnTo>
                <a:cubicBezTo>
                  <a:pt x="11302642" y="3794623"/>
                  <a:pt x="10918874" y="3584248"/>
                  <a:pt x="10584904" y="3307052"/>
                </a:cubicBezTo>
                <a:cubicBezTo>
                  <a:pt x="10239882" y="3020580"/>
                  <a:pt x="9977814" y="2733475"/>
                  <a:pt x="9816862" y="2312726"/>
                </a:cubicBezTo>
                <a:cubicBezTo>
                  <a:pt x="9675602" y="1943553"/>
                  <a:pt x="9623900" y="1543256"/>
                  <a:pt x="9642828" y="1149440"/>
                </a:cubicBezTo>
                <a:cubicBezTo>
                  <a:pt x="9644860" y="1108152"/>
                  <a:pt x="9647528" y="1066737"/>
                  <a:pt x="9650958" y="1025323"/>
                </a:cubicBezTo>
                <a:cubicBezTo>
                  <a:pt x="9680048" y="671395"/>
                  <a:pt x="9743818" y="322422"/>
                  <a:pt x="9890670" y="381"/>
                </a:cubicBezTo>
                <a:close/>
                <a:moveTo>
                  <a:pt x="3795499" y="0"/>
                </a:moveTo>
                <a:lnTo>
                  <a:pt x="5652466" y="0"/>
                </a:lnTo>
                <a:lnTo>
                  <a:pt x="7765788" y="5731697"/>
                </a:lnTo>
                <a:lnTo>
                  <a:pt x="7330874" y="6911371"/>
                </a:lnTo>
                <a:lnTo>
                  <a:pt x="6343906" y="6911371"/>
                </a:lnTo>
                <a:close/>
                <a:moveTo>
                  <a:pt x="0" y="0"/>
                </a:moveTo>
                <a:lnTo>
                  <a:pt x="670994" y="0"/>
                </a:lnTo>
                <a:lnTo>
                  <a:pt x="2784316" y="5731697"/>
                </a:lnTo>
                <a:lnTo>
                  <a:pt x="2349354" y="6911498"/>
                </a:lnTo>
                <a:lnTo>
                  <a:pt x="1362308" y="6911498"/>
                </a:lnTo>
                <a:lnTo>
                  <a:pt x="0" y="3216806"/>
                </a:lnTo>
                <a:close/>
              </a:path>
            </a:pathLst>
          </a:custGeom>
          <a:solidFill>
            <a:srgbClr val="F9423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62D7A19-F103-E7F0-71A1-AE5CDCCC0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67565" y="3434139"/>
            <a:ext cx="5924436" cy="3423861"/>
          </a:xfrm>
          <a:custGeom>
            <a:avLst/>
            <a:gdLst>
              <a:gd name="connsiteX0" fmla="*/ 0 w 11848100"/>
              <a:gd name="connsiteY0" fmla="*/ 2085131 h 6847721"/>
              <a:gd name="connsiteX1" fmla="*/ 65605 w 11848100"/>
              <a:gd name="connsiteY1" fmla="*/ 2124432 h 6847721"/>
              <a:gd name="connsiteX2" fmla="*/ 1246201 w 11848100"/>
              <a:gd name="connsiteY2" fmla="*/ 2650644 h 6847721"/>
              <a:gd name="connsiteX3" fmla="*/ 2551466 w 11848100"/>
              <a:gd name="connsiteY3" fmla="*/ 3430403 h 6847721"/>
              <a:gd name="connsiteX4" fmla="*/ 3514760 w 11848100"/>
              <a:gd name="connsiteY4" fmla="*/ 5253016 h 6847721"/>
              <a:gd name="connsiteX5" fmla="*/ 3524540 w 11848100"/>
              <a:gd name="connsiteY5" fmla="*/ 5523225 h 6847721"/>
              <a:gd name="connsiteX6" fmla="*/ 3373517 w 11848100"/>
              <a:gd name="connsiteY6" fmla="*/ 6559057 h 6847721"/>
              <a:gd name="connsiteX7" fmla="*/ 3255597 w 11848100"/>
              <a:gd name="connsiteY7" fmla="*/ 6847721 h 6847721"/>
              <a:gd name="connsiteX8" fmla="*/ 1598282 w 11848100"/>
              <a:gd name="connsiteY8" fmla="*/ 6847721 h 6847721"/>
              <a:gd name="connsiteX9" fmla="*/ 1637461 w 11848100"/>
              <a:gd name="connsiteY9" fmla="*/ 6776019 h 6847721"/>
              <a:gd name="connsiteX10" fmla="*/ 1846814 w 11848100"/>
              <a:gd name="connsiteY10" fmla="*/ 5877661 h 6847721"/>
              <a:gd name="connsiteX11" fmla="*/ 180541 w 11848100"/>
              <a:gd name="connsiteY11" fmla="*/ 4293667 h 6847721"/>
              <a:gd name="connsiteX12" fmla="*/ 0 w 11848100"/>
              <a:gd name="connsiteY12" fmla="*/ 4212390 h 6847721"/>
              <a:gd name="connsiteX13" fmla="*/ 10297812 w 11848100"/>
              <a:gd name="connsiteY13" fmla="*/ 129 h 6847721"/>
              <a:gd name="connsiteX14" fmla="*/ 11848100 w 11848100"/>
              <a:gd name="connsiteY14" fmla="*/ 129 h 6847721"/>
              <a:gd name="connsiteX15" fmla="*/ 11848100 w 11848100"/>
              <a:gd name="connsiteY15" fmla="*/ 6847721 h 6847721"/>
              <a:gd name="connsiteX16" fmla="*/ 10325436 w 11848100"/>
              <a:gd name="connsiteY16" fmla="*/ 6847721 h 6847721"/>
              <a:gd name="connsiteX17" fmla="*/ 10422324 w 11848100"/>
              <a:gd name="connsiteY17" fmla="*/ 6731900 h 6847721"/>
              <a:gd name="connsiteX18" fmla="*/ 11516568 w 11848100"/>
              <a:gd name="connsiteY18" fmla="*/ 3442853 h 6847721"/>
              <a:gd name="connsiteX19" fmla="*/ 11516568 w 11848100"/>
              <a:gd name="connsiteY19" fmla="*/ 3438152 h 6847721"/>
              <a:gd name="connsiteX20" fmla="*/ 10297812 w 11848100"/>
              <a:gd name="connsiteY20" fmla="*/ 129 h 6847721"/>
              <a:gd name="connsiteX21" fmla="*/ 5789284 w 11848100"/>
              <a:gd name="connsiteY21" fmla="*/ 0 h 6847721"/>
              <a:gd name="connsiteX22" fmla="*/ 7559488 w 11848100"/>
              <a:gd name="connsiteY22" fmla="*/ 0 h 6847721"/>
              <a:gd name="connsiteX23" fmla="*/ 7559488 w 11848100"/>
              <a:gd name="connsiteY23" fmla="*/ 6847721 h 6847721"/>
              <a:gd name="connsiteX24" fmla="*/ 5789284 w 11848100"/>
              <a:gd name="connsiteY24" fmla="*/ 6847721 h 684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1848100" h="6847721">
                <a:moveTo>
                  <a:pt x="0" y="2085131"/>
                </a:moveTo>
                <a:lnTo>
                  <a:pt x="65605" y="2124432"/>
                </a:lnTo>
                <a:cubicBezTo>
                  <a:pt x="440739" y="2333927"/>
                  <a:pt x="858496" y="2470013"/>
                  <a:pt x="1246201" y="2650644"/>
                </a:cubicBezTo>
                <a:cubicBezTo>
                  <a:pt x="1710634" y="2866990"/>
                  <a:pt x="2162999" y="3093118"/>
                  <a:pt x="2551466" y="3430403"/>
                </a:cubicBezTo>
                <a:cubicBezTo>
                  <a:pt x="3115874" y="3920516"/>
                  <a:pt x="3458864" y="4501841"/>
                  <a:pt x="3514760" y="5253016"/>
                </a:cubicBezTo>
                <a:cubicBezTo>
                  <a:pt x="3521492" y="5342831"/>
                  <a:pt x="3524540" y="5433029"/>
                  <a:pt x="3524540" y="5523225"/>
                </a:cubicBezTo>
                <a:cubicBezTo>
                  <a:pt x="3524540" y="5876042"/>
                  <a:pt x="3482952" y="6226714"/>
                  <a:pt x="3373517" y="6559057"/>
                </a:cubicBezTo>
                <a:lnTo>
                  <a:pt x="3255597" y="6847721"/>
                </a:lnTo>
                <a:lnTo>
                  <a:pt x="1598282" y="6847721"/>
                </a:lnTo>
                <a:lnTo>
                  <a:pt x="1637461" y="6776019"/>
                </a:lnTo>
                <a:cubicBezTo>
                  <a:pt x="1771299" y="6512319"/>
                  <a:pt x="1867266" y="6183902"/>
                  <a:pt x="1846814" y="5877661"/>
                </a:cubicBezTo>
                <a:cubicBezTo>
                  <a:pt x="1795795" y="5118785"/>
                  <a:pt x="978369" y="4660743"/>
                  <a:pt x="180541" y="4293667"/>
                </a:cubicBezTo>
                <a:lnTo>
                  <a:pt x="0" y="4212390"/>
                </a:lnTo>
                <a:close/>
                <a:moveTo>
                  <a:pt x="10297812" y="129"/>
                </a:moveTo>
                <a:lnTo>
                  <a:pt x="11848100" y="129"/>
                </a:lnTo>
                <a:lnTo>
                  <a:pt x="11848100" y="6847721"/>
                </a:lnTo>
                <a:lnTo>
                  <a:pt x="10325436" y="6847721"/>
                </a:lnTo>
                <a:lnTo>
                  <a:pt x="10422324" y="6731900"/>
                </a:lnTo>
                <a:cubicBezTo>
                  <a:pt x="11050988" y="5943926"/>
                  <a:pt x="11516568" y="4798904"/>
                  <a:pt x="11516568" y="3442853"/>
                </a:cubicBezTo>
                <a:lnTo>
                  <a:pt x="11516568" y="3438152"/>
                </a:lnTo>
                <a:cubicBezTo>
                  <a:pt x="11516568" y="1994113"/>
                  <a:pt x="10988620" y="789287"/>
                  <a:pt x="10297812" y="129"/>
                </a:cubicBezTo>
                <a:close/>
                <a:moveTo>
                  <a:pt x="5789284" y="0"/>
                </a:moveTo>
                <a:lnTo>
                  <a:pt x="7559488" y="0"/>
                </a:lnTo>
                <a:lnTo>
                  <a:pt x="7559488" y="6847721"/>
                </a:lnTo>
                <a:lnTo>
                  <a:pt x="5789284" y="6847721"/>
                </a:lnTo>
                <a:close/>
              </a:path>
            </a:pathLst>
          </a:custGeom>
          <a:solidFill>
            <a:srgbClr val="EFF1F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CFFF592A-5D48-01A8-3F5E-838FD41069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63586" y="1713053"/>
            <a:ext cx="3935649" cy="3773347"/>
          </a:xfrm>
          <a:solidFill>
            <a:schemeClr val="bg1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Text Placeholder 9">
            <a:extLst>
              <a:ext uri="{FF2B5EF4-FFF2-40B4-BE49-F238E27FC236}">
                <a16:creationId xmlns:a16="http://schemas.microsoft.com/office/drawing/2014/main" id="{217747AB-0152-84D3-BDA3-208107FE7A5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30109" y="4969790"/>
            <a:ext cx="3692962" cy="436402"/>
          </a:xfrm>
        </p:spPr>
        <p:txBody>
          <a:bodyPr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" name="Freeform 26">
            <a:extLst>
              <a:ext uri="{FF2B5EF4-FFF2-40B4-BE49-F238E27FC236}">
                <a16:creationId xmlns:a16="http://schemas.microsoft.com/office/drawing/2014/main" id="{284AE56D-313B-F96B-6518-F7ADEC63D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67565" y="494"/>
            <a:ext cx="5924433" cy="3455749"/>
          </a:xfrm>
          <a:custGeom>
            <a:avLst/>
            <a:gdLst>
              <a:gd name="connsiteX0" fmla="*/ 7330874 w 11848094"/>
              <a:gd name="connsiteY0" fmla="*/ 6911371 h 6911498"/>
              <a:gd name="connsiteX1" fmla="*/ 7330954 w 11848094"/>
              <a:gd name="connsiteY1" fmla="*/ 6911371 h 6911498"/>
              <a:gd name="connsiteX2" fmla="*/ 7330826 w 11848094"/>
              <a:gd name="connsiteY2" fmla="*/ 6911498 h 6911498"/>
              <a:gd name="connsiteX3" fmla="*/ 9890670 w 11848094"/>
              <a:gd name="connsiteY3" fmla="*/ 381 h 6911498"/>
              <a:gd name="connsiteX4" fmla="*/ 11515930 w 11848094"/>
              <a:gd name="connsiteY4" fmla="*/ 381 h 6911498"/>
              <a:gd name="connsiteX5" fmla="*/ 11397534 w 11848094"/>
              <a:gd name="connsiteY5" fmla="*/ 1136735 h 6911498"/>
              <a:gd name="connsiteX6" fmla="*/ 11797112 w 11848094"/>
              <a:gd name="connsiteY6" fmla="*/ 1759148 h 6911498"/>
              <a:gd name="connsiteX7" fmla="*/ 11848094 w 11848094"/>
              <a:gd name="connsiteY7" fmla="*/ 1804299 h 6911498"/>
              <a:gd name="connsiteX8" fmla="*/ 11848094 w 11848094"/>
              <a:gd name="connsiteY8" fmla="*/ 4047105 h 6911498"/>
              <a:gd name="connsiteX9" fmla="*/ 11694538 w 11848094"/>
              <a:gd name="connsiteY9" fmla="*/ 3977684 h 6911498"/>
              <a:gd name="connsiteX10" fmla="*/ 10584904 w 11848094"/>
              <a:gd name="connsiteY10" fmla="*/ 3307052 h 6911498"/>
              <a:gd name="connsiteX11" fmla="*/ 9816862 w 11848094"/>
              <a:gd name="connsiteY11" fmla="*/ 2312726 h 6911498"/>
              <a:gd name="connsiteX12" fmla="*/ 9642828 w 11848094"/>
              <a:gd name="connsiteY12" fmla="*/ 1149440 h 6911498"/>
              <a:gd name="connsiteX13" fmla="*/ 9650958 w 11848094"/>
              <a:gd name="connsiteY13" fmla="*/ 1025323 h 6911498"/>
              <a:gd name="connsiteX14" fmla="*/ 9890670 w 11848094"/>
              <a:gd name="connsiteY14" fmla="*/ 381 h 6911498"/>
              <a:gd name="connsiteX15" fmla="*/ 3795499 w 11848094"/>
              <a:gd name="connsiteY15" fmla="*/ 0 h 6911498"/>
              <a:gd name="connsiteX16" fmla="*/ 5652466 w 11848094"/>
              <a:gd name="connsiteY16" fmla="*/ 0 h 6911498"/>
              <a:gd name="connsiteX17" fmla="*/ 7765788 w 11848094"/>
              <a:gd name="connsiteY17" fmla="*/ 5731697 h 6911498"/>
              <a:gd name="connsiteX18" fmla="*/ 7330874 w 11848094"/>
              <a:gd name="connsiteY18" fmla="*/ 6911371 h 6911498"/>
              <a:gd name="connsiteX19" fmla="*/ 6343906 w 11848094"/>
              <a:gd name="connsiteY19" fmla="*/ 6911371 h 6911498"/>
              <a:gd name="connsiteX20" fmla="*/ 0 w 11848094"/>
              <a:gd name="connsiteY20" fmla="*/ 0 h 6911498"/>
              <a:gd name="connsiteX21" fmla="*/ 670994 w 11848094"/>
              <a:gd name="connsiteY21" fmla="*/ 0 h 6911498"/>
              <a:gd name="connsiteX22" fmla="*/ 2784316 w 11848094"/>
              <a:gd name="connsiteY22" fmla="*/ 5731697 h 6911498"/>
              <a:gd name="connsiteX23" fmla="*/ 2349354 w 11848094"/>
              <a:gd name="connsiteY23" fmla="*/ 6911498 h 6911498"/>
              <a:gd name="connsiteX24" fmla="*/ 1362308 w 11848094"/>
              <a:gd name="connsiteY24" fmla="*/ 6911498 h 6911498"/>
              <a:gd name="connsiteX25" fmla="*/ 0 w 11848094"/>
              <a:gd name="connsiteY25" fmla="*/ 3216806 h 691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1848094" h="6911498">
                <a:moveTo>
                  <a:pt x="7330874" y="6911371"/>
                </a:moveTo>
                <a:lnTo>
                  <a:pt x="7330954" y="6911371"/>
                </a:lnTo>
                <a:lnTo>
                  <a:pt x="7330826" y="6911498"/>
                </a:lnTo>
                <a:close/>
                <a:moveTo>
                  <a:pt x="9890670" y="381"/>
                </a:moveTo>
                <a:lnTo>
                  <a:pt x="11515930" y="381"/>
                </a:lnTo>
                <a:cubicBezTo>
                  <a:pt x="11380132" y="245564"/>
                  <a:pt x="11252464" y="692611"/>
                  <a:pt x="11397534" y="1136735"/>
                </a:cubicBezTo>
                <a:cubicBezTo>
                  <a:pt x="11479472" y="1387636"/>
                  <a:pt x="11618722" y="1588614"/>
                  <a:pt x="11797112" y="1759148"/>
                </a:cubicBezTo>
                <a:lnTo>
                  <a:pt x="11848094" y="1804299"/>
                </a:lnTo>
                <a:lnTo>
                  <a:pt x="11848094" y="4047105"/>
                </a:lnTo>
                <a:lnTo>
                  <a:pt x="11694538" y="3977684"/>
                </a:lnTo>
                <a:cubicBezTo>
                  <a:pt x="11302642" y="3794623"/>
                  <a:pt x="10918874" y="3584248"/>
                  <a:pt x="10584904" y="3307052"/>
                </a:cubicBezTo>
                <a:cubicBezTo>
                  <a:pt x="10239882" y="3020580"/>
                  <a:pt x="9977814" y="2733475"/>
                  <a:pt x="9816862" y="2312726"/>
                </a:cubicBezTo>
                <a:cubicBezTo>
                  <a:pt x="9675602" y="1943553"/>
                  <a:pt x="9623900" y="1543256"/>
                  <a:pt x="9642828" y="1149440"/>
                </a:cubicBezTo>
                <a:cubicBezTo>
                  <a:pt x="9644860" y="1108152"/>
                  <a:pt x="9647528" y="1066737"/>
                  <a:pt x="9650958" y="1025323"/>
                </a:cubicBezTo>
                <a:cubicBezTo>
                  <a:pt x="9680048" y="671395"/>
                  <a:pt x="9743818" y="322422"/>
                  <a:pt x="9890670" y="381"/>
                </a:cubicBezTo>
                <a:close/>
                <a:moveTo>
                  <a:pt x="3795499" y="0"/>
                </a:moveTo>
                <a:lnTo>
                  <a:pt x="5652466" y="0"/>
                </a:lnTo>
                <a:lnTo>
                  <a:pt x="7765788" y="5731697"/>
                </a:lnTo>
                <a:lnTo>
                  <a:pt x="7330874" y="6911371"/>
                </a:lnTo>
                <a:lnTo>
                  <a:pt x="6343906" y="6911371"/>
                </a:lnTo>
                <a:close/>
                <a:moveTo>
                  <a:pt x="0" y="0"/>
                </a:moveTo>
                <a:lnTo>
                  <a:pt x="670994" y="0"/>
                </a:lnTo>
                <a:lnTo>
                  <a:pt x="2784316" y="5731697"/>
                </a:lnTo>
                <a:lnTo>
                  <a:pt x="2349354" y="6911498"/>
                </a:lnTo>
                <a:lnTo>
                  <a:pt x="1362308" y="6911498"/>
                </a:lnTo>
                <a:lnTo>
                  <a:pt x="0" y="3216806"/>
                </a:lnTo>
                <a:close/>
              </a:path>
            </a:pathLst>
          </a:custGeom>
          <a:solidFill>
            <a:srgbClr val="F9423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  <p:sp>
        <p:nvSpPr>
          <p:cNvPr id="3" name="Freeform 28">
            <a:extLst>
              <a:ext uri="{FF2B5EF4-FFF2-40B4-BE49-F238E27FC236}">
                <a16:creationId xmlns:a16="http://schemas.microsoft.com/office/drawing/2014/main" id="{75FDD79E-5158-1071-6B1B-D6A734DBD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67565" y="3434139"/>
            <a:ext cx="5924436" cy="3423861"/>
          </a:xfrm>
          <a:custGeom>
            <a:avLst/>
            <a:gdLst>
              <a:gd name="connsiteX0" fmla="*/ 0 w 11848100"/>
              <a:gd name="connsiteY0" fmla="*/ 2085131 h 6847721"/>
              <a:gd name="connsiteX1" fmla="*/ 65605 w 11848100"/>
              <a:gd name="connsiteY1" fmla="*/ 2124432 h 6847721"/>
              <a:gd name="connsiteX2" fmla="*/ 1246201 w 11848100"/>
              <a:gd name="connsiteY2" fmla="*/ 2650644 h 6847721"/>
              <a:gd name="connsiteX3" fmla="*/ 2551466 w 11848100"/>
              <a:gd name="connsiteY3" fmla="*/ 3430403 h 6847721"/>
              <a:gd name="connsiteX4" fmla="*/ 3514760 w 11848100"/>
              <a:gd name="connsiteY4" fmla="*/ 5253016 h 6847721"/>
              <a:gd name="connsiteX5" fmla="*/ 3524540 w 11848100"/>
              <a:gd name="connsiteY5" fmla="*/ 5523225 h 6847721"/>
              <a:gd name="connsiteX6" fmla="*/ 3373517 w 11848100"/>
              <a:gd name="connsiteY6" fmla="*/ 6559057 h 6847721"/>
              <a:gd name="connsiteX7" fmla="*/ 3255597 w 11848100"/>
              <a:gd name="connsiteY7" fmla="*/ 6847721 h 6847721"/>
              <a:gd name="connsiteX8" fmla="*/ 1598282 w 11848100"/>
              <a:gd name="connsiteY8" fmla="*/ 6847721 h 6847721"/>
              <a:gd name="connsiteX9" fmla="*/ 1637461 w 11848100"/>
              <a:gd name="connsiteY9" fmla="*/ 6776019 h 6847721"/>
              <a:gd name="connsiteX10" fmla="*/ 1846814 w 11848100"/>
              <a:gd name="connsiteY10" fmla="*/ 5877661 h 6847721"/>
              <a:gd name="connsiteX11" fmla="*/ 180541 w 11848100"/>
              <a:gd name="connsiteY11" fmla="*/ 4293667 h 6847721"/>
              <a:gd name="connsiteX12" fmla="*/ 0 w 11848100"/>
              <a:gd name="connsiteY12" fmla="*/ 4212390 h 6847721"/>
              <a:gd name="connsiteX13" fmla="*/ 10297812 w 11848100"/>
              <a:gd name="connsiteY13" fmla="*/ 129 h 6847721"/>
              <a:gd name="connsiteX14" fmla="*/ 11848100 w 11848100"/>
              <a:gd name="connsiteY14" fmla="*/ 129 h 6847721"/>
              <a:gd name="connsiteX15" fmla="*/ 11848100 w 11848100"/>
              <a:gd name="connsiteY15" fmla="*/ 6847721 h 6847721"/>
              <a:gd name="connsiteX16" fmla="*/ 10325436 w 11848100"/>
              <a:gd name="connsiteY16" fmla="*/ 6847721 h 6847721"/>
              <a:gd name="connsiteX17" fmla="*/ 10422324 w 11848100"/>
              <a:gd name="connsiteY17" fmla="*/ 6731900 h 6847721"/>
              <a:gd name="connsiteX18" fmla="*/ 11516568 w 11848100"/>
              <a:gd name="connsiteY18" fmla="*/ 3442853 h 6847721"/>
              <a:gd name="connsiteX19" fmla="*/ 11516568 w 11848100"/>
              <a:gd name="connsiteY19" fmla="*/ 3438152 h 6847721"/>
              <a:gd name="connsiteX20" fmla="*/ 10297812 w 11848100"/>
              <a:gd name="connsiteY20" fmla="*/ 129 h 6847721"/>
              <a:gd name="connsiteX21" fmla="*/ 5789284 w 11848100"/>
              <a:gd name="connsiteY21" fmla="*/ 0 h 6847721"/>
              <a:gd name="connsiteX22" fmla="*/ 7559488 w 11848100"/>
              <a:gd name="connsiteY22" fmla="*/ 0 h 6847721"/>
              <a:gd name="connsiteX23" fmla="*/ 7559488 w 11848100"/>
              <a:gd name="connsiteY23" fmla="*/ 6847721 h 6847721"/>
              <a:gd name="connsiteX24" fmla="*/ 5789284 w 11848100"/>
              <a:gd name="connsiteY24" fmla="*/ 6847721 h 684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1848100" h="6847721">
                <a:moveTo>
                  <a:pt x="0" y="2085131"/>
                </a:moveTo>
                <a:lnTo>
                  <a:pt x="65605" y="2124432"/>
                </a:lnTo>
                <a:cubicBezTo>
                  <a:pt x="440739" y="2333927"/>
                  <a:pt x="858496" y="2470013"/>
                  <a:pt x="1246201" y="2650644"/>
                </a:cubicBezTo>
                <a:cubicBezTo>
                  <a:pt x="1710634" y="2866990"/>
                  <a:pt x="2162999" y="3093118"/>
                  <a:pt x="2551466" y="3430403"/>
                </a:cubicBezTo>
                <a:cubicBezTo>
                  <a:pt x="3115874" y="3920516"/>
                  <a:pt x="3458864" y="4501841"/>
                  <a:pt x="3514760" y="5253016"/>
                </a:cubicBezTo>
                <a:cubicBezTo>
                  <a:pt x="3521492" y="5342831"/>
                  <a:pt x="3524540" y="5433029"/>
                  <a:pt x="3524540" y="5523225"/>
                </a:cubicBezTo>
                <a:cubicBezTo>
                  <a:pt x="3524540" y="5876042"/>
                  <a:pt x="3482952" y="6226714"/>
                  <a:pt x="3373517" y="6559057"/>
                </a:cubicBezTo>
                <a:lnTo>
                  <a:pt x="3255597" y="6847721"/>
                </a:lnTo>
                <a:lnTo>
                  <a:pt x="1598282" y="6847721"/>
                </a:lnTo>
                <a:lnTo>
                  <a:pt x="1637461" y="6776019"/>
                </a:lnTo>
                <a:cubicBezTo>
                  <a:pt x="1771299" y="6512319"/>
                  <a:pt x="1867266" y="6183902"/>
                  <a:pt x="1846814" y="5877661"/>
                </a:cubicBezTo>
                <a:cubicBezTo>
                  <a:pt x="1795795" y="5118785"/>
                  <a:pt x="978369" y="4660743"/>
                  <a:pt x="180541" y="4293667"/>
                </a:cubicBezTo>
                <a:lnTo>
                  <a:pt x="0" y="4212390"/>
                </a:lnTo>
                <a:close/>
                <a:moveTo>
                  <a:pt x="10297812" y="129"/>
                </a:moveTo>
                <a:lnTo>
                  <a:pt x="11848100" y="129"/>
                </a:lnTo>
                <a:lnTo>
                  <a:pt x="11848100" y="6847721"/>
                </a:lnTo>
                <a:lnTo>
                  <a:pt x="10325436" y="6847721"/>
                </a:lnTo>
                <a:lnTo>
                  <a:pt x="10422324" y="6731900"/>
                </a:lnTo>
                <a:cubicBezTo>
                  <a:pt x="11050988" y="5943926"/>
                  <a:pt x="11516568" y="4798904"/>
                  <a:pt x="11516568" y="3442853"/>
                </a:cubicBezTo>
                <a:lnTo>
                  <a:pt x="11516568" y="3438152"/>
                </a:lnTo>
                <a:cubicBezTo>
                  <a:pt x="11516568" y="1994113"/>
                  <a:pt x="10988620" y="789287"/>
                  <a:pt x="10297812" y="129"/>
                </a:cubicBezTo>
                <a:close/>
                <a:moveTo>
                  <a:pt x="5789284" y="0"/>
                </a:moveTo>
                <a:lnTo>
                  <a:pt x="7559488" y="0"/>
                </a:lnTo>
                <a:lnTo>
                  <a:pt x="7559488" y="6847721"/>
                </a:lnTo>
                <a:lnTo>
                  <a:pt x="5789284" y="6847721"/>
                </a:lnTo>
                <a:close/>
              </a:path>
            </a:pathLst>
          </a:custGeom>
          <a:solidFill>
            <a:srgbClr val="EFF1F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25875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ject 2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7784C-DEBA-3468-B59B-5DAD73E6AE8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030288"/>
            <a:ext cx="3947576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4A56565E-D28B-6BA5-8D1F-DD8A4381EEB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0153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D5C224D8-52CC-92CA-83E8-7FD1E0C473E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294187" y="1030288"/>
            <a:ext cx="3602563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FC23AFCB-BF0A-06E9-AD94-1AB0286FF4B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95777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62FA86A3-D1F8-CE2E-F4A5-36C597192293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42300" y="1030288"/>
            <a:ext cx="3949699" cy="4452937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29E8C645-5B5A-8FDD-A499-22A85E9BCE9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43353" y="5622925"/>
            <a:ext cx="2966609" cy="68421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cap="none" baseline="0"/>
            </a:lvl1pPr>
            <a:lvl2pPr marL="0" indent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2pPr>
            <a:lvl3pPr marL="135000" indent="-1350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Bef>
                <a:spcPts val="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t>‹nr.›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164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C, Agenda_Dar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1C0DE16D-DC52-A715-4CD1-35A654E06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270000"/>
            <a:ext cx="11506199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36428CDC-BECF-1700-FBD9-E47AAF6194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44488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A958EC97-F459-CB1F-30D6-AFA60418F2C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329004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F1649CBD-5A8E-F75F-2515-D628FF754B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4488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05838D1A-0376-649E-6951-71776BD9A36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329004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BE9694B7-988C-8322-B792-C88E246967F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4488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8106EED9-7707-B2B5-9D90-35A6C3CB808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329004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1DF0891E-4679-7763-96EE-40F0733C211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98486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2468DD1D-CC96-EA9D-8593-A5CCB79BCE2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283002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9F1BBE91-B500-C88A-030A-07C10F026C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98486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08728887-AEF3-A659-B80D-509BBB6E925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283002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6" name="Text Placeholder 9">
            <a:extLst>
              <a:ext uri="{FF2B5EF4-FFF2-40B4-BE49-F238E27FC236}">
                <a16:creationId xmlns:a16="http://schemas.microsoft.com/office/drawing/2014/main" id="{20B3DBA4-D1ED-3882-64B5-7E5E4B74ECB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298486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48CAF2DE-513E-2089-A70D-C29B34BB548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283002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0818C9C3-7E55-04E0-B509-8FBD49EB9CC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43936" y="2972491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EFC3638C-643D-E0EA-EA80-B429D1F783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228452" y="3072369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984B1A0-2F2B-0F3A-447C-C7E6929C4B3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243936" y="39908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A31BA69D-AF3C-F86E-D8D8-9AF9DBAA711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228452" y="40906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61FDAF4-FD67-5B1E-FDBB-369372944F5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43936" y="5019500"/>
            <a:ext cx="748788" cy="596787"/>
          </a:xfrm>
        </p:spPr>
        <p:txBody>
          <a:bodyPr wrap="square" anchor="t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5050" b="1" spc="-200" baseline="0">
                <a:solidFill>
                  <a:schemeClr val="accent1"/>
                </a:solidFill>
              </a:defRPr>
            </a:lvl1pPr>
            <a:lvl2pPr marL="0" indent="0" algn="l">
              <a:spcAft>
                <a:spcPts val="0"/>
              </a:spcAft>
              <a:buFont typeface="Arial" panose="020B0604020202020204" pitchFamily="34" charset="0"/>
              <a:buNone/>
              <a:defRPr b="1" spc="-200" baseline="0">
                <a:solidFill>
                  <a:schemeClr val="accent1"/>
                </a:solidFill>
              </a:defRPr>
            </a:lvl2pPr>
            <a:lvl3pPr marL="135000" indent="-135000">
              <a:spcAft>
                <a:spcPts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00</a:t>
            </a:r>
          </a:p>
          <a:p>
            <a:pPr lvl="1"/>
            <a:endParaRPr lang="en-GB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FF02B847-83B2-C664-EE0A-AF493946A87B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228452" y="5119378"/>
            <a:ext cx="2618572" cy="39703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/>
                </a:solidFill>
              </a:defRPr>
            </a:lvl1pPr>
            <a:lvl2pPr marL="0" indent="0">
              <a:lnSpc>
                <a:spcPct val="112000"/>
              </a:lnSpc>
              <a:spcAft>
                <a:spcPts val="0"/>
              </a:spcAft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0" indent="0">
              <a:spcAft>
                <a:spcPts val="0"/>
              </a:spcAft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>
              <a:spcAft>
                <a:spcPts val="0"/>
              </a:spcAft>
              <a:defRPr>
                <a:solidFill>
                  <a:schemeClr val="bg1"/>
                </a:solidFill>
              </a:defRPr>
            </a:lvl4pPr>
            <a:lvl5pPr>
              <a:spcAft>
                <a:spcPts val="0"/>
              </a:spcAft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" name="Guides">
            <a:extLst>
              <a:ext uri="{FF2B5EF4-FFF2-40B4-BE49-F238E27FC236}">
                <a16:creationId xmlns:a16="http://schemas.microsoft.com/office/drawing/2014/main" id="{C587CF81-528D-2F99-C085-E98AE20C8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64017-289F-ED30-7D75-9F9520F5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DB41925-2FD8-BD23-1C7F-66FD22FA8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4" name="Guides">
            <a:extLst>
              <a:ext uri="{FF2B5EF4-FFF2-40B4-BE49-F238E27FC236}">
                <a16:creationId xmlns:a16="http://schemas.microsoft.com/office/drawing/2014/main" id="{464BE03C-3E4A-DD40-5848-0A2EF5046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461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4CBC2F-A414-4B5F-54E9-D2466314B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095604" y="0"/>
            <a:ext cx="609639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30313EC-A53D-7D44-D5C1-2DBD631FA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373188"/>
            <a:ext cx="5568949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400299"/>
            <a:ext cx="5581650" cy="3768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Content Placeholder 9">
            <a:extLst>
              <a:ext uri="{FF2B5EF4-FFF2-40B4-BE49-F238E27FC236}">
                <a16:creationId xmlns:a16="http://schemas.microsoft.com/office/drawing/2014/main" id="{3C7740FC-52BA-B14F-A10F-3514CCF5128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61100" y="2400300"/>
            <a:ext cx="5581650" cy="376872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7A9546-EE36-A217-2C28-76FB5FA4D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5604" y="0"/>
            <a:ext cx="609639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5123441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E1E1E1"/>
          </p15:clr>
        </p15:guide>
        <p15:guide id="49" pos="7680" userDrawn="1">
          <p15:clr>
            <a:srgbClr val="E1E1E1"/>
          </p15:clr>
        </p15:guide>
        <p15:guide id="50" pos="217" userDrawn="1">
          <p15:clr>
            <a:srgbClr val="E1E1E1"/>
          </p15:clr>
        </p15:guide>
        <p15:guide id="51" pos="621" userDrawn="1">
          <p15:clr>
            <a:srgbClr val="E1E1E1"/>
          </p15:clr>
        </p15:guide>
        <p15:guide id="52" pos="839" userDrawn="1">
          <p15:clr>
            <a:srgbClr val="E1E1E1"/>
          </p15:clr>
        </p15:guide>
        <p15:guide id="53" pos="1243" userDrawn="1">
          <p15:clr>
            <a:srgbClr val="E1E1E1"/>
          </p15:clr>
        </p15:guide>
        <p15:guide id="54" pos="1461" userDrawn="1">
          <p15:clr>
            <a:srgbClr val="E1E1E1"/>
          </p15:clr>
        </p15:guide>
        <p15:guide id="55" pos="1865" userDrawn="1">
          <p15:clr>
            <a:srgbClr val="E1E1E1"/>
          </p15:clr>
        </p15:guide>
        <p15:guide id="56" pos="2083" userDrawn="1">
          <p15:clr>
            <a:srgbClr val="E1E1E1"/>
          </p15:clr>
        </p15:guide>
        <p15:guide id="57" pos="2487" userDrawn="1">
          <p15:clr>
            <a:srgbClr val="E1E1E1"/>
          </p15:clr>
        </p15:guide>
        <p15:guide id="58" pos="2705" userDrawn="1">
          <p15:clr>
            <a:srgbClr val="E1E1E1"/>
          </p15:clr>
        </p15:guide>
        <p15:guide id="59" pos="3109" userDrawn="1">
          <p15:clr>
            <a:srgbClr val="E1E1E1"/>
          </p15:clr>
        </p15:guide>
        <p15:guide id="60" pos="3326" userDrawn="1">
          <p15:clr>
            <a:srgbClr val="E1E1E1"/>
          </p15:clr>
        </p15:guide>
        <p15:guide id="61" pos="3731" userDrawn="1">
          <p15:clr>
            <a:srgbClr val="E1E1E1"/>
          </p15:clr>
        </p15:guide>
        <p15:guide id="62" pos="3948" userDrawn="1">
          <p15:clr>
            <a:srgbClr val="E1E1E1"/>
          </p15:clr>
        </p15:guide>
        <p15:guide id="63" pos="4353" userDrawn="1">
          <p15:clr>
            <a:srgbClr val="E1E1E1"/>
          </p15:clr>
        </p15:guide>
        <p15:guide id="64" pos="4570" userDrawn="1">
          <p15:clr>
            <a:srgbClr val="E1E1E1"/>
          </p15:clr>
        </p15:guide>
        <p15:guide id="65" pos="4974" userDrawn="1">
          <p15:clr>
            <a:srgbClr val="E1E1E1"/>
          </p15:clr>
        </p15:guide>
        <p15:guide id="66" pos="5192" userDrawn="1">
          <p15:clr>
            <a:srgbClr val="E1E1E1"/>
          </p15:clr>
        </p15:guide>
        <p15:guide id="67" pos="5596" userDrawn="1">
          <p15:clr>
            <a:srgbClr val="E1E1E1"/>
          </p15:clr>
        </p15:guide>
        <p15:guide id="68" pos="5814" userDrawn="1">
          <p15:clr>
            <a:srgbClr val="E1E1E1"/>
          </p15:clr>
        </p15:guide>
        <p15:guide id="69" pos="6218" userDrawn="1">
          <p15:clr>
            <a:srgbClr val="E1E1E1"/>
          </p15:clr>
        </p15:guide>
        <p15:guide id="70" pos="6436" userDrawn="1">
          <p15:clr>
            <a:srgbClr val="E1E1E1"/>
          </p15:clr>
        </p15:guide>
        <p15:guide id="71" pos="6840" userDrawn="1">
          <p15:clr>
            <a:srgbClr val="E1E1E1"/>
          </p15:clr>
        </p15:guide>
        <p15:guide id="72" pos="7058" userDrawn="1">
          <p15:clr>
            <a:srgbClr val="E1E1E1"/>
          </p15:clr>
        </p15:guide>
        <p15:guide id="73" pos="7462" userDrawn="1">
          <p15:clr>
            <a:srgbClr val="E1E1E1"/>
          </p15:clr>
        </p15:guide>
        <p15:guide id="74" orient="horz" userDrawn="1">
          <p15:clr>
            <a:srgbClr val="E1E1E1"/>
          </p15:clr>
        </p15:guide>
        <p15:guide id="75" orient="horz" pos="4320" userDrawn="1">
          <p15:clr>
            <a:srgbClr val="E1E1E1"/>
          </p15:clr>
        </p15:guide>
        <p15:guide id="76" orient="horz" pos="217" userDrawn="1">
          <p15:clr>
            <a:srgbClr val="E1E1E1"/>
          </p15:clr>
        </p15:guide>
        <p15:guide id="77" orient="horz" pos="433" userDrawn="1">
          <p15:clr>
            <a:srgbClr val="E1E1E1"/>
          </p15:clr>
        </p15:guide>
        <p15:guide id="78" orient="horz" pos="649" userDrawn="1">
          <p15:clr>
            <a:srgbClr val="E1E1E1"/>
          </p15:clr>
        </p15:guide>
        <p15:guide id="79" orient="horz" pos="865" userDrawn="1">
          <p15:clr>
            <a:srgbClr val="E1E1E1"/>
          </p15:clr>
        </p15:guide>
        <p15:guide id="80" orient="horz" pos="1080" userDrawn="1">
          <p15:clr>
            <a:srgbClr val="E1E1E1"/>
          </p15:clr>
        </p15:guide>
        <p15:guide id="81" orient="horz" pos="1296" userDrawn="1">
          <p15:clr>
            <a:srgbClr val="E1E1E1"/>
          </p15:clr>
        </p15:guide>
        <p15:guide id="82" orient="horz" pos="1512" userDrawn="1">
          <p15:clr>
            <a:srgbClr val="E1E1E1"/>
          </p15:clr>
        </p15:guide>
        <p15:guide id="83" orient="horz" pos="1728" userDrawn="1">
          <p15:clr>
            <a:srgbClr val="E1E1E1"/>
          </p15:clr>
        </p15:guide>
        <p15:guide id="84" orient="horz" pos="1944" userDrawn="1">
          <p15:clr>
            <a:srgbClr val="E1E1E1"/>
          </p15:clr>
        </p15:guide>
        <p15:guide id="85" orient="horz" pos="2160" userDrawn="1">
          <p15:clr>
            <a:srgbClr val="E1E1E1"/>
          </p15:clr>
        </p15:guide>
        <p15:guide id="86" orient="horz" pos="2375" userDrawn="1">
          <p15:clr>
            <a:srgbClr val="E1E1E1"/>
          </p15:clr>
        </p15:guide>
        <p15:guide id="87" orient="horz" pos="2591" userDrawn="1">
          <p15:clr>
            <a:srgbClr val="E1E1E1"/>
          </p15:clr>
        </p15:guide>
        <p15:guide id="88" orient="horz" pos="2807" userDrawn="1">
          <p15:clr>
            <a:srgbClr val="E1E1E1"/>
          </p15:clr>
        </p15:guide>
        <p15:guide id="89" orient="horz" pos="3023" userDrawn="1">
          <p15:clr>
            <a:srgbClr val="E1E1E1"/>
          </p15:clr>
        </p15:guide>
        <p15:guide id="90" orient="horz" pos="3239" userDrawn="1">
          <p15:clr>
            <a:srgbClr val="E1E1E1"/>
          </p15:clr>
        </p15:guide>
        <p15:guide id="91" orient="horz" pos="3454" userDrawn="1">
          <p15:clr>
            <a:srgbClr val="E1E1E1"/>
          </p15:clr>
        </p15:guide>
        <p15:guide id="92" orient="horz" pos="3670" userDrawn="1">
          <p15:clr>
            <a:srgbClr val="E1E1E1"/>
          </p15:clr>
        </p15:guide>
        <p15:guide id="93" orient="horz" pos="3886" userDrawn="1">
          <p15:clr>
            <a:srgbClr val="E1E1E1"/>
          </p15:clr>
        </p15:guide>
        <p15:guide id="94" orient="horz" pos="4102" userDrawn="1">
          <p15:clr>
            <a:srgbClr val="E1E1E1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raphic Backgro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A160CEFA-1224-0A33-3297-149A3EF4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49879" y="0"/>
            <a:ext cx="10042121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15EFCED-F030-8D48-F94E-5D083B514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1714500"/>
            <a:ext cx="6567488" cy="97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743200"/>
            <a:ext cx="6567488" cy="34258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63DBE6E9-89CB-FE8C-9CE4-A0F5DC349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/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49879" y="0"/>
            <a:ext cx="10042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9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d Background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B6E1C04-2CBA-63B2-9544-5DF9DD17D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EAB78-8D9C-0E2E-827A-42CC0FBB23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2D600C-D2E5-8336-F058-DF5E43A81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D66723-746C-D68A-DC72-FE661B1219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42900" y="2400299"/>
            <a:ext cx="5581650" cy="37687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Content Placeholder 9">
            <a:extLst>
              <a:ext uri="{FF2B5EF4-FFF2-40B4-BE49-F238E27FC236}">
                <a16:creationId xmlns:a16="http://schemas.microsoft.com/office/drawing/2014/main" id="{3C7740FC-52BA-B14F-A10F-3514CCF5128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61100" y="2400299"/>
            <a:ext cx="5581650" cy="37687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E29C8-0B12-5C41-BF4B-DCC4A875C64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45527E6-00CA-D85C-AC9D-ED267B41A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540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Slid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ackground Picture Placeholder 9">
            <a:extLst>
              <a:ext uri="{FF2B5EF4-FFF2-40B4-BE49-F238E27FC236}">
                <a16:creationId xmlns:a16="http://schemas.microsoft.com/office/drawing/2014/main" id="{32CED102-391F-C18F-B866-F380586C1E5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973183" y="652464"/>
            <a:ext cx="8245635" cy="5551486"/>
          </a:xfrm>
          <a:noFill/>
        </p:spPr>
        <p:txBody>
          <a:bodyPr bIns="1296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1A3D0-DF1C-BE39-1971-7A7206758D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5" y="2899861"/>
            <a:ext cx="11986930" cy="1493230"/>
          </a:xfrm>
        </p:spPr>
        <p:txBody>
          <a:bodyPr anchor="ctr">
            <a:normAutofit/>
          </a:bodyPr>
          <a:lstStyle>
            <a:lvl1pPr algn="ctr">
              <a:lnSpc>
                <a:spcPct val="75000"/>
              </a:lnSpc>
              <a:defRPr sz="9500" cap="all" spc="-200" baseline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AE23171-B989-D4A0-B1B5-18D127AC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8C353BD-CC69-6632-B411-4FC1E14B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35D256D3-13B9-7B74-9370-9E7942B02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24167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Slid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1A3D0-DF1C-BE39-1971-7A7206758D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4488" y="1577975"/>
            <a:ext cx="5578476" cy="4008438"/>
          </a:xfrm>
        </p:spPr>
        <p:txBody>
          <a:bodyPr anchor="ctr">
            <a:normAutofit/>
          </a:bodyPr>
          <a:lstStyle>
            <a:lvl1pPr algn="l">
              <a:lnSpc>
                <a:spcPct val="75000"/>
              </a:lnSpc>
              <a:defRPr sz="9600" cap="all" spc="-200" baseline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title</a:t>
            </a:r>
          </a:p>
        </p:txBody>
      </p:sp>
      <p:sp>
        <p:nvSpPr>
          <p:cNvPr id="3" name="Background Picture Placeholder 9">
            <a:extLst>
              <a:ext uri="{FF2B5EF4-FFF2-40B4-BE49-F238E27FC236}">
                <a16:creationId xmlns:a16="http://schemas.microsoft.com/office/drawing/2014/main" id="{32CED102-391F-C18F-B866-F380586C1E5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0"/>
            <a:ext cx="6096000" cy="6858000"/>
          </a:xfrm>
          <a:noFill/>
        </p:spPr>
        <p:txBody>
          <a:bodyPr bIns="1296000" anchor="b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AE23171-B989-D4A0-B1B5-18D127AC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8C353BD-CC69-6632-B411-4FC1E14B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/>
              <a:t>WSP | Footer goes here | Date</a:t>
            </a:r>
          </a:p>
        </p:txBody>
      </p:sp>
      <p:sp>
        <p:nvSpPr>
          <p:cNvPr id="4" name="Text Placeholder 24">
            <a:extLst>
              <a:ext uri="{FF2B5EF4-FFF2-40B4-BE49-F238E27FC236}">
                <a16:creationId xmlns:a16="http://schemas.microsoft.com/office/drawing/2014/main" id="{50C20D14-B3C8-F8DE-86B3-3769E609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4401" y="343694"/>
            <a:ext cx="1005966" cy="472262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106501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48" userDrawn="1">
          <p15:clr>
            <a:srgbClr val="646464"/>
          </p15:clr>
        </p15:guide>
        <p15:guide id="49" pos="7680" userDrawn="1">
          <p15:clr>
            <a:srgbClr val="646464"/>
          </p15:clr>
        </p15:guide>
        <p15:guide id="50" pos="217" userDrawn="1">
          <p15:clr>
            <a:srgbClr val="646464"/>
          </p15:clr>
        </p15:guide>
        <p15:guide id="51" pos="621" userDrawn="1">
          <p15:clr>
            <a:srgbClr val="646464"/>
          </p15:clr>
        </p15:guide>
        <p15:guide id="52" pos="839" userDrawn="1">
          <p15:clr>
            <a:srgbClr val="646464"/>
          </p15:clr>
        </p15:guide>
        <p15:guide id="53" pos="1243" userDrawn="1">
          <p15:clr>
            <a:srgbClr val="646464"/>
          </p15:clr>
        </p15:guide>
        <p15:guide id="54" pos="1461" userDrawn="1">
          <p15:clr>
            <a:srgbClr val="646464"/>
          </p15:clr>
        </p15:guide>
        <p15:guide id="55" pos="1865" userDrawn="1">
          <p15:clr>
            <a:srgbClr val="646464"/>
          </p15:clr>
        </p15:guide>
        <p15:guide id="56" pos="2083" userDrawn="1">
          <p15:clr>
            <a:srgbClr val="646464"/>
          </p15:clr>
        </p15:guide>
        <p15:guide id="57" pos="2487" userDrawn="1">
          <p15:clr>
            <a:srgbClr val="646464"/>
          </p15:clr>
        </p15:guide>
        <p15:guide id="58" pos="2705" userDrawn="1">
          <p15:clr>
            <a:srgbClr val="646464"/>
          </p15:clr>
        </p15:guide>
        <p15:guide id="59" pos="3109" userDrawn="1">
          <p15:clr>
            <a:srgbClr val="646464"/>
          </p15:clr>
        </p15:guide>
        <p15:guide id="60" pos="3326" userDrawn="1">
          <p15:clr>
            <a:srgbClr val="646464"/>
          </p15:clr>
        </p15:guide>
        <p15:guide id="61" pos="3731" userDrawn="1">
          <p15:clr>
            <a:srgbClr val="646464"/>
          </p15:clr>
        </p15:guide>
        <p15:guide id="62" pos="3948" userDrawn="1">
          <p15:clr>
            <a:srgbClr val="646464"/>
          </p15:clr>
        </p15:guide>
        <p15:guide id="63" pos="4353" userDrawn="1">
          <p15:clr>
            <a:srgbClr val="646464"/>
          </p15:clr>
        </p15:guide>
        <p15:guide id="64" pos="4570" userDrawn="1">
          <p15:clr>
            <a:srgbClr val="646464"/>
          </p15:clr>
        </p15:guide>
        <p15:guide id="65" pos="4974" userDrawn="1">
          <p15:clr>
            <a:srgbClr val="646464"/>
          </p15:clr>
        </p15:guide>
        <p15:guide id="66" pos="5192" userDrawn="1">
          <p15:clr>
            <a:srgbClr val="646464"/>
          </p15:clr>
        </p15:guide>
        <p15:guide id="67" pos="5596" userDrawn="1">
          <p15:clr>
            <a:srgbClr val="646464"/>
          </p15:clr>
        </p15:guide>
        <p15:guide id="68" pos="5814" userDrawn="1">
          <p15:clr>
            <a:srgbClr val="646464"/>
          </p15:clr>
        </p15:guide>
        <p15:guide id="69" pos="6218" userDrawn="1">
          <p15:clr>
            <a:srgbClr val="646464"/>
          </p15:clr>
        </p15:guide>
        <p15:guide id="70" pos="6436" userDrawn="1">
          <p15:clr>
            <a:srgbClr val="646464"/>
          </p15:clr>
        </p15:guide>
        <p15:guide id="71" pos="6840" userDrawn="1">
          <p15:clr>
            <a:srgbClr val="646464"/>
          </p15:clr>
        </p15:guide>
        <p15:guide id="72" pos="7058" userDrawn="1">
          <p15:clr>
            <a:srgbClr val="646464"/>
          </p15:clr>
        </p15:guide>
        <p15:guide id="73" pos="7462" userDrawn="1">
          <p15:clr>
            <a:srgbClr val="646464"/>
          </p15:clr>
        </p15:guide>
        <p15:guide id="74" orient="horz" userDrawn="1">
          <p15:clr>
            <a:srgbClr val="646464"/>
          </p15:clr>
        </p15:guide>
        <p15:guide id="75" orient="horz" pos="4320" userDrawn="1">
          <p15:clr>
            <a:srgbClr val="646464"/>
          </p15:clr>
        </p15:guide>
        <p15:guide id="76" orient="horz" pos="217" userDrawn="1">
          <p15:clr>
            <a:srgbClr val="646464"/>
          </p15:clr>
        </p15:guide>
        <p15:guide id="77" orient="horz" pos="433" userDrawn="1">
          <p15:clr>
            <a:srgbClr val="646464"/>
          </p15:clr>
        </p15:guide>
        <p15:guide id="78" orient="horz" pos="649" userDrawn="1">
          <p15:clr>
            <a:srgbClr val="646464"/>
          </p15:clr>
        </p15:guide>
        <p15:guide id="79" orient="horz" pos="865" userDrawn="1">
          <p15:clr>
            <a:srgbClr val="646464"/>
          </p15:clr>
        </p15:guide>
        <p15:guide id="80" orient="horz" pos="1080" userDrawn="1">
          <p15:clr>
            <a:srgbClr val="646464"/>
          </p15:clr>
        </p15:guide>
        <p15:guide id="81" orient="horz" pos="1296" userDrawn="1">
          <p15:clr>
            <a:srgbClr val="646464"/>
          </p15:clr>
        </p15:guide>
        <p15:guide id="82" orient="horz" pos="1512" userDrawn="1">
          <p15:clr>
            <a:srgbClr val="646464"/>
          </p15:clr>
        </p15:guide>
        <p15:guide id="83" orient="horz" pos="1728" userDrawn="1">
          <p15:clr>
            <a:srgbClr val="646464"/>
          </p15:clr>
        </p15:guide>
        <p15:guide id="84" orient="horz" pos="1944" userDrawn="1">
          <p15:clr>
            <a:srgbClr val="646464"/>
          </p15:clr>
        </p15:guide>
        <p15:guide id="85" orient="horz" pos="2160" userDrawn="1">
          <p15:clr>
            <a:srgbClr val="646464"/>
          </p15:clr>
        </p15:guide>
        <p15:guide id="86" orient="horz" pos="2375" userDrawn="1">
          <p15:clr>
            <a:srgbClr val="646464"/>
          </p15:clr>
        </p15:guide>
        <p15:guide id="87" orient="horz" pos="2591" userDrawn="1">
          <p15:clr>
            <a:srgbClr val="646464"/>
          </p15:clr>
        </p15:guide>
        <p15:guide id="88" orient="horz" pos="2807" userDrawn="1">
          <p15:clr>
            <a:srgbClr val="646464"/>
          </p15:clr>
        </p15:guide>
        <p15:guide id="89" orient="horz" pos="3023" userDrawn="1">
          <p15:clr>
            <a:srgbClr val="646464"/>
          </p15:clr>
        </p15:guide>
        <p15:guide id="90" orient="horz" pos="3239" userDrawn="1">
          <p15:clr>
            <a:srgbClr val="646464"/>
          </p15:clr>
        </p15:guide>
        <p15:guide id="91" orient="horz" pos="3454" userDrawn="1">
          <p15:clr>
            <a:srgbClr val="646464"/>
          </p15:clr>
        </p15:guide>
        <p15:guide id="92" orient="horz" pos="3670" userDrawn="1">
          <p15:clr>
            <a:srgbClr val="646464"/>
          </p15:clr>
        </p15:guide>
        <p15:guide id="93" orient="horz" pos="3886" userDrawn="1">
          <p15:clr>
            <a:srgbClr val="646464"/>
          </p15:clr>
        </p15:guide>
        <p15:guide id="94" orient="horz" pos="4102" userDrawn="1">
          <p15:clr>
            <a:srgbClr val="64646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tags" Target="../tags/tag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ags" Target="../tags/tag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image" Target="../media/image2.sv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ags" Target="../tags/tag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theme" Target="../theme/theme1.xml"/><Relationship Id="rId48" Type="http://schemas.openxmlformats.org/officeDocument/2006/relationships/image" Target="../media/image1.svg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tags" Target="../tags/tag4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44"/>
            </p:custDataLst>
          </p:nvPr>
        </p:nvSpPr>
        <p:spPr>
          <a:xfrm>
            <a:off x="342900" y="1373188"/>
            <a:ext cx="11506199" cy="972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dirty="0"/>
              <a:t>Click to edit </a:t>
            </a:r>
            <a:br>
              <a:rPr lang="en-GB" dirty="0"/>
            </a:br>
            <a:r>
              <a:rPr lang="en-GB" dirty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899" y="2409969"/>
            <a:ext cx="11503025" cy="37590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13B27F34-009B-3805-6523-280C718CB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8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  <p:sp>
        <p:nvSpPr>
          <p:cNvPr id="5" name="Footer Placeholder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  <p:custDataLst>
              <p:tags r:id="rId45"/>
            </p:custDataLst>
          </p:nvPr>
        </p:nvSpPr>
        <p:spPr>
          <a:xfrm>
            <a:off x="342900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l">
              <a:defRPr sz="7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WSP | Footer goes here | Date</a:t>
            </a:r>
          </a:p>
        </p:txBody>
      </p:sp>
      <p:sp>
        <p:nvSpPr>
          <p:cNvPr id="7" name="Guides">
            <a:extLst>
              <a:ext uri="{FF2B5EF4-FFF2-40B4-BE49-F238E27FC236}">
                <a16:creationId xmlns:a16="http://schemas.microsoft.com/office/drawing/2014/main" id="{0351398B-E694-40B0-EEF0-24B40643B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5327" y="6407378"/>
            <a:ext cx="643773" cy="107722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fld id="{91D568E7-61F5-D04E-995D-81EF41C01A2A}" type="slidenum">
              <a:rPr lang="en-GB" smtClean="0"/>
              <a:pPr/>
              <a:t>‹nr.›</a:t>
            </a:fld>
            <a:endParaRPr lang="en-GB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67456B72-9832-F4E9-89DC-E295D1896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9"/>
              </a:ext>
            </a:extLst>
          </a:blip>
          <a:stretch>
            <a:fillRect/>
          </a:stretch>
        </p:blipFill>
        <p:spPr>
          <a:xfrm>
            <a:off x="344401" y="343694"/>
            <a:ext cx="1004465" cy="476665"/>
          </a:xfrm>
          <a:prstGeom prst="rect">
            <a:avLst/>
          </a:prstGeom>
        </p:spPr>
      </p:pic>
      <p:sp>
        <p:nvSpPr>
          <p:cNvPr id="9" name="Guides">
            <a:extLst>
              <a:ext uri="{FF2B5EF4-FFF2-40B4-BE49-F238E27FC236}">
                <a16:creationId xmlns:a16="http://schemas.microsoft.com/office/drawing/2014/main" id="{91AC4D8F-CEED-09F5-54CC-E86A0C6A8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custDataLst>
              <p:tags r:id="rId47"/>
            </p:custDataLst>
          </p:nvPr>
        </p:nvSpPr>
        <p:spPr>
          <a:xfrm>
            <a:off x="0" y="0"/>
            <a:ext cx="635000" cy="2540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687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77" r:id="rId10"/>
    <p:sldLayoutId id="2147483778" r:id="rId11"/>
    <p:sldLayoutId id="2147483795" r:id="rId12"/>
    <p:sldLayoutId id="2147483782" r:id="rId13"/>
    <p:sldLayoutId id="2147483783" r:id="rId14"/>
    <p:sldLayoutId id="2147483785" r:id="rId15"/>
    <p:sldLayoutId id="2147483787" r:id="rId16"/>
    <p:sldLayoutId id="2147483788" r:id="rId17"/>
    <p:sldLayoutId id="2147483789" r:id="rId18"/>
    <p:sldLayoutId id="2147483790" r:id="rId19"/>
    <p:sldLayoutId id="2147483791" r:id="rId20"/>
    <p:sldLayoutId id="2147483768" r:id="rId21"/>
    <p:sldLayoutId id="2147483769" r:id="rId22"/>
    <p:sldLayoutId id="2147483770" r:id="rId23"/>
    <p:sldLayoutId id="2147483771" r:id="rId24"/>
    <p:sldLayoutId id="2147483772" r:id="rId25"/>
    <p:sldLayoutId id="2147483773" r:id="rId26"/>
    <p:sldLayoutId id="2147483779" r:id="rId27"/>
    <p:sldLayoutId id="2147483780" r:id="rId28"/>
    <p:sldLayoutId id="2147483781" r:id="rId29"/>
    <p:sldLayoutId id="2147483796" r:id="rId30"/>
    <p:sldLayoutId id="2147483784" r:id="rId31"/>
    <p:sldLayoutId id="2147483786" r:id="rId32"/>
    <p:sldLayoutId id="2147483797" r:id="rId33"/>
    <p:sldLayoutId id="2147483798" r:id="rId34"/>
    <p:sldLayoutId id="2147483800" r:id="rId35"/>
    <p:sldLayoutId id="2147483799" r:id="rId36"/>
    <p:sldLayoutId id="2147483792" r:id="rId37"/>
    <p:sldLayoutId id="2147483774" r:id="rId38"/>
    <p:sldLayoutId id="2147483775" r:id="rId39"/>
    <p:sldLayoutId id="2147483776" r:id="rId40"/>
    <p:sldLayoutId id="2147483793" r:id="rId41"/>
    <p:sldLayoutId id="2147483794" r:id="rId42"/>
  </p:sldLayoutIdLst>
  <p:hf hdr="0" dt="0"/>
  <p:txStyles>
    <p:titleStyle>
      <a:lvl1pPr algn="l" defTabSz="914355" rtl="0" eaLnBrk="1" latinLnBrk="0" hangingPunct="1">
        <a:lnSpc>
          <a:spcPct val="88000"/>
        </a:lnSpc>
        <a:spcBef>
          <a:spcPct val="0"/>
        </a:spcBef>
        <a:buNone/>
        <a:defRPr sz="3500" b="1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355" rtl="0" eaLnBrk="1" latinLnBrk="0" hangingPunct="1">
        <a:lnSpc>
          <a:spcPct val="108000"/>
        </a:lnSpc>
        <a:spcBef>
          <a:spcPts val="500"/>
        </a:spcBef>
        <a:spcAft>
          <a:spcPts val="500"/>
        </a:spcAft>
        <a:buFont typeface="Arial" panose="020B0604020202020204" pitchFamily="34" charset="0"/>
        <a:buNone/>
        <a:defRPr sz="16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2268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4536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6804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072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1340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3608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5876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4400" indent="-226800" algn="l" defTabSz="914355" rtl="0" eaLnBrk="1" latinLnBrk="0" hangingPunct="1">
        <a:lnSpc>
          <a:spcPct val="112000"/>
        </a:lnSpc>
        <a:spcBef>
          <a:spcPts val="0"/>
        </a:spcBef>
        <a:spcAft>
          <a:spcPts val="700"/>
        </a:spcAft>
        <a:buSzPct val="95000"/>
        <a:buFont typeface="Wingdings" panose="05000000000000000000" pitchFamily="2" charset="2"/>
        <a:buChar char="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7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5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3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7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image" Target="../media/image6.jp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5" Type="http://schemas.openxmlformats.org/officeDocument/2006/relationships/image" Target="../media/image6.jpg"/><Relationship Id="rId4" Type="http://schemas.openxmlformats.org/officeDocument/2006/relationships/hyperlink" Target="https://vandportalen.dk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6" Type="http://schemas.openxmlformats.org/officeDocument/2006/relationships/image" Target="../media/image10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4.xml"/><Relationship Id="rId4" Type="http://schemas.openxmlformats.org/officeDocument/2006/relationships/image" Target="../media/image27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31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Relationship Id="rId6" Type="http://schemas.openxmlformats.org/officeDocument/2006/relationships/image" Target="../media/image30.png"/><Relationship Id="rId5" Type="http://schemas.openxmlformats.org/officeDocument/2006/relationships/image" Target="../media/image29.gif"/><Relationship Id="rId4" Type="http://schemas.openxmlformats.org/officeDocument/2006/relationships/image" Target="../media/image28.jpeg"/><Relationship Id="rId9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tags" Target="../tags/tag29.xml"/><Relationship Id="rId7" Type="http://schemas.openxmlformats.org/officeDocument/2006/relationships/notesSlide" Target="../notesSlides/notesSlide21.xml"/><Relationship Id="rId2" Type="http://schemas.openxmlformats.org/officeDocument/2006/relationships/tags" Target="../tags/tag28.xml"/><Relationship Id="rId1" Type="http://schemas.openxmlformats.org/officeDocument/2006/relationships/tags" Target="../tags/tag27.xml"/><Relationship Id="rId6" Type="http://schemas.openxmlformats.org/officeDocument/2006/relationships/slideLayout" Target="../slideLayouts/slideLayout42.xml"/><Relationship Id="rId5" Type="http://schemas.openxmlformats.org/officeDocument/2006/relationships/tags" Target="../tags/tag31.xml"/><Relationship Id="rId4" Type="http://schemas.openxmlformats.org/officeDocument/2006/relationships/tags" Target="../tags/tag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8C4D0-CE24-FA9A-2C51-25D0C271F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9D21D-4CD0-9641-F123-E62E46CEB187}"/>
              </a:ext>
            </a:extLst>
          </p:cNvPr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340283" y="2886513"/>
            <a:ext cx="5476695" cy="1248291"/>
          </a:xfrm>
        </p:spPr>
        <p:txBody>
          <a:bodyPr anchor="ctr">
            <a:normAutofit fontScale="90000"/>
          </a:bodyPr>
          <a:lstStyle/>
          <a:p>
            <a:r>
              <a:rPr lang="da-DK" sz="3100" dirty="0"/>
              <a:t>Er vandløbsregulativet ved at uddø?</a:t>
            </a:r>
            <a:br>
              <a:rPr lang="da-DK" sz="2100" dirty="0"/>
            </a:br>
            <a:br>
              <a:rPr lang="da-DK" sz="2100" dirty="0"/>
            </a:br>
            <a:r>
              <a:rPr lang="da-DK" sz="1600" i="1" dirty="0"/>
              <a:t>et overblik over processen for miljø- og væsentlighedsvurdering af vandløbsregulativer </a:t>
            </a:r>
            <a:endParaRPr lang="en-GB" sz="21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17BEA7-3580-08A0-EB7A-6548171DA0A2}"/>
              </a:ext>
            </a:extLst>
          </p:cNvPr>
          <p:cNvSpPr>
            <a:spLocks noGrp="1"/>
          </p:cNvSpPr>
          <p:nvPr>
            <p:ph type="body" sz="quarter" idx="14"/>
            <p:custDataLst>
              <p:tags r:id="rId2"/>
            </p:custDataLst>
          </p:nvPr>
        </p:nvSpPr>
        <p:spPr>
          <a:xfrm>
            <a:off x="344489" y="5827712"/>
            <a:ext cx="5472490" cy="324000"/>
          </a:xfrm>
        </p:spPr>
        <p:txBody>
          <a:bodyPr wrap="square"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Vandløbsdage</a:t>
            </a:r>
            <a:r>
              <a:rPr lang="en-GB" dirty="0"/>
              <a:t> 2026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B45E0C3-CBD4-18DF-9B9A-A8BC229895DC}"/>
              </a:ext>
            </a:extLst>
          </p:cNvPr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332345" y="6191100"/>
            <a:ext cx="5484634" cy="324000"/>
          </a:xfrm>
        </p:spPr>
        <p:txBody>
          <a:bodyPr wrap="square">
            <a:normAutofit/>
          </a:bodyPr>
          <a:lstStyle/>
          <a:p>
            <a:pPr>
              <a:spcAft>
                <a:spcPts val="600"/>
              </a:spcAft>
            </a:pPr>
            <a:r>
              <a:rPr lang="da-DK" i="1" dirty="0"/>
              <a:t>Martin Barsøe, Martin.nielsen@wsp.com, 27799720</a:t>
            </a:r>
            <a:endParaRPr lang="en-GB" dirty="0"/>
          </a:p>
        </p:txBody>
      </p:sp>
      <p:pic>
        <p:nvPicPr>
          <p:cNvPr id="8" name="Billede 7">
            <a:extLst>
              <a:ext uri="{FF2B5EF4-FFF2-40B4-BE49-F238E27FC236}">
                <a16:creationId xmlns:a16="http://schemas.microsoft.com/office/drawing/2014/main" id="{E6DE37FC-0DF4-2777-A023-51627F866C9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2354" r="757"/>
          <a:stretch>
            <a:fillRect/>
          </a:stretch>
        </p:blipFill>
        <p:spPr>
          <a:xfrm>
            <a:off x="6096000" y="10"/>
            <a:ext cx="609600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5023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028E4-379C-590C-A429-FF8F2D5DB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09F4B-1096-89B7-C1AB-63CBB03D5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9" name="Tekstfelt 8">
            <a:extLst>
              <a:ext uri="{FF2B5EF4-FFF2-40B4-BE49-F238E27FC236}">
                <a16:creationId xmlns:a16="http://schemas.microsoft.com/office/drawing/2014/main" id="{108E4B39-7ADB-8400-F1B2-32D9727C347D}"/>
              </a:ext>
            </a:extLst>
          </p:cNvPr>
          <p:cNvSpPr txBox="1"/>
          <p:nvPr/>
        </p:nvSpPr>
        <p:spPr>
          <a:xfrm>
            <a:off x="1497202" y="394692"/>
            <a:ext cx="1060242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Fra debatindlæg af </a:t>
            </a:r>
            <a:r>
              <a:rPr lang="da-DK" b="1" dirty="0"/>
              <a:t>Bent Lauge Madsen:</a:t>
            </a:r>
          </a:p>
          <a:p>
            <a:endParaRPr lang="da-DK" b="1" i="1" dirty="0"/>
          </a:p>
          <a:p>
            <a:r>
              <a:rPr lang="da-DK" i="1" dirty="0"/>
              <a:t>”Det gælder om at rette vandløbene ud, så de så de hurtigst muligt kan lede skidtet til havs.”</a:t>
            </a:r>
          </a:p>
          <a:p>
            <a:pPr marL="285750" indent="-285750">
              <a:buFontTx/>
              <a:buChar char="-"/>
            </a:pPr>
            <a:r>
              <a:rPr lang="da-DK" i="1" dirty="0"/>
              <a:t>Præsentationen af vandløbsloven </a:t>
            </a:r>
            <a:r>
              <a:rPr lang="da-DK" b="1" i="1" dirty="0"/>
              <a:t>1963</a:t>
            </a:r>
          </a:p>
          <a:p>
            <a:endParaRPr lang="da-DK" dirty="0"/>
          </a:p>
          <a:p>
            <a:r>
              <a:rPr lang="da-DK" b="1" dirty="0"/>
              <a:t>1982: </a:t>
            </a:r>
            <a:r>
              <a:rPr lang="da-DK" dirty="0"/>
              <a:t>Den ”nye” vandløbslov blev vedtaget. Her indføres  stk. 2 i formålsparagraffen. </a:t>
            </a:r>
            <a:r>
              <a:rPr lang="da-DK" i="1" dirty="0"/>
              <a:t>”…hensyntagen til de miljømæssige krav til vandløbskvaliteten, som fastsættes i anden lovgivning”</a:t>
            </a:r>
          </a:p>
          <a:p>
            <a:endParaRPr lang="da-DK" dirty="0"/>
          </a:p>
          <a:p>
            <a:r>
              <a:rPr lang="da-DK" dirty="0"/>
              <a:t>Vandløbsloven skal indordne sig anden lovgivning, herunder NBL, MBL, habitat- og vandrammedirektivet. Vandløbet kan derfor kun vedligeholdes, når alle hensyn til ovenstående er varetaget. </a:t>
            </a:r>
          </a:p>
          <a:p>
            <a:endParaRPr lang="da-DK" dirty="0"/>
          </a:p>
          <a:p>
            <a:r>
              <a:rPr lang="da-DK" dirty="0"/>
              <a:t>§ 27 om vedligeholdelse forblev uændret i forhold til den gamle: ”Vandløbene skal vedligeholdes, så deres skikkelse (eller vandføringsevne, det var nyt) ikke ændres.” </a:t>
            </a:r>
            <a:br>
              <a:rPr lang="da-DK" dirty="0"/>
            </a:br>
            <a:endParaRPr lang="da-DK" dirty="0"/>
          </a:p>
          <a:p>
            <a:r>
              <a:rPr lang="da-DK" b="1" dirty="0"/>
              <a:t>Nu: </a:t>
            </a:r>
            <a:r>
              <a:rPr lang="da-DK" dirty="0"/>
              <a:t>Den er der stadig – men kan vi overholde den? </a:t>
            </a:r>
            <a:endParaRPr lang="da-DK" b="1" dirty="0"/>
          </a:p>
          <a:p>
            <a:endParaRPr lang="da-DK" dirty="0"/>
          </a:p>
          <a:p>
            <a:r>
              <a:rPr lang="da-DK" dirty="0"/>
              <a:t>I så fald vil det kræve en skikkelse eller vandføringsevne der kan tåle at der ikke vedligeholdes. </a:t>
            </a:r>
          </a:p>
          <a:p>
            <a:br>
              <a:rPr lang="da-DK" dirty="0"/>
            </a:br>
            <a:r>
              <a:rPr lang="da-DK" dirty="0"/>
              <a:t>Med de seneste års skærpelser af tolkningen i diverse miljølove, kan man spørge: </a:t>
            </a:r>
          </a:p>
          <a:p>
            <a:r>
              <a:rPr lang="da-DK" dirty="0"/>
              <a:t>- Er vandløbsregulativet ved at uddø? </a:t>
            </a:r>
          </a:p>
          <a:p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21705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16A18-B28B-7C80-5DFC-AF2797FCB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82782-73A9-5688-5E6A-AC51815BB831}"/>
              </a:ext>
            </a:extLst>
          </p:cNvPr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293450" y="1901774"/>
            <a:ext cx="7605100" cy="2218050"/>
          </a:xfrm>
        </p:spPr>
        <p:txBody>
          <a:bodyPr anchor="ctr">
            <a:normAutofit/>
          </a:bodyPr>
          <a:lstStyle/>
          <a:p>
            <a:r>
              <a:rPr lang="da-DK" sz="4000" dirty="0"/>
              <a:t>Miljø- og væsentlighedsvurdering </a:t>
            </a:r>
            <a:br>
              <a:rPr lang="da-DK" sz="3100" dirty="0"/>
            </a:br>
            <a:br>
              <a:rPr lang="da-DK" sz="3100" dirty="0"/>
            </a:br>
            <a:r>
              <a:rPr lang="da-DK" sz="2000" dirty="0"/>
              <a:t>(de hensyn vi skal tage jf. stk. 2 i formålsparagraffen)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4096279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EE0F56-9BB8-A893-03D6-88FE72581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1149E-E412-5378-0B8E-599C69A6B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FA9A9810-B15D-73E7-649C-16ECC823B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3" name="Title 9">
            <a:extLst>
              <a:ext uri="{FF2B5EF4-FFF2-40B4-BE49-F238E27FC236}">
                <a16:creationId xmlns:a16="http://schemas.microsoft.com/office/drawing/2014/main" id="{2F3F9422-3AC5-96D5-5AAF-C231301BF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447" y="812366"/>
            <a:ext cx="9363104" cy="908027"/>
          </a:xfrm>
        </p:spPr>
        <p:txBody>
          <a:bodyPr/>
          <a:lstStyle/>
          <a:p>
            <a:pPr algn="ctr"/>
            <a:r>
              <a:rPr lang="en-GB" dirty="0"/>
              <a:t>Screening for </a:t>
            </a:r>
            <a:r>
              <a:rPr lang="en-GB" dirty="0" err="1"/>
              <a:t>miljøvurdering</a:t>
            </a:r>
            <a:br>
              <a:rPr lang="en-GB" dirty="0"/>
            </a:br>
            <a:br>
              <a:rPr lang="en-GB" sz="2800" b="0" dirty="0"/>
            </a:br>
            <a:endParaRPr lang="en-GB" b="0" dirty="0"/>
          </a:p>
        </p:txBody>
      </p:sp>
      <p:pic>
        <p:nvPicPr>
          <p:cNvPr id="8" name="Billede 7">
            <a:extLst>
              <a:ext uri="{FF2B5EF4-FFF2-40B4-BE49-F238E27FC236}">
                <a16:creationId xmlns:a16="http://schemas.microsoft.com/office/drawing/2014/main" id="{D7C0D21E-7877-1FD9-FC5E-356122ADC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424" y="1427327"/>
            <a:ext cx="8630854" cy="933580"/>
          </a:xfrm>
          <a:prstGeom prst="rect">
            <a:avLst/>
          </a:prstGeom>
        </p:spPr>
      </p:pic>
      <p:pic>
        <p:nvPicPr>
          <p:cNvPr id="10" name="Billede 9">
            <a:extLst>
              <a:ext uri="{FF2B5EF4-FFF2-40B4-BE49-F238E27FC236}">
                <a16:creationId xmlns:a16="http://schemas.microsoft.com/office/drawing/2014/main" id="{B21D69FD-B2BC-DD8F-F5D1-830FA3EEE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96423" y="2360907"/>
            <a:ext cx="8603383" cy="2713514"/>
          </a:xfrm>
          <a:prstGeom prst="rect">
            <a:avLst/>
          </a:prstGeom>
        </p:spPr>
      </p:pic>
      <p:pic>
        <p:nvPicPr>
          <p:cNvPr id="14" name="Billede 13">
            <a:extLst>
              <a:ext uri="{FF2B5EF4-FFF2-40B4-BE49-F238E27FC236}">
                <a16:creationId xmlns:a16="http://schemas.microsoft.com/office/drawing/2014/main" id="{27AC1B12-3EB4-E15E-BCD5-501CAC9881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424" y="5074422"/>
            <a:ext cx="8630854" cy="111305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Tekstfelt 4">
            <a:extLst>
              <a:ext uri="{FF2B5EF4-FFF2-40B4-BE49-F238E27FC236}">
                <a16:creationId xmlns:a16="http://schemas.microsoft.com/office/drawing/2014/main" id="{E9BFE6C7-51D3-BA6C-DCFE-165645340F2B}"/>
              </a:ext>
            </a:extLst>
          </p:cNvPr>
          <p:cNvSpPr txBox="1"/>
          <p:nvPr/>
        </p:nvSpPr>
        <p:spPr>
          <a:xfrm>
            <a:off x="281355" y="1853021"/>
            <a:ext cx="252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MFKN har efterhånden slået det fast: </a:t>
            </a:r>
            <a:br>
              <a:rPr lang="da-DK" dirty="0"/>
            </a:br>
            <a:r>
              <a:rPr lang="da-DK" dirty="0"/>
              <a:t>Regulativer er planer, som skal miljøvurderes</a:t>
            </a:r>
          </a:p>
        </p:txBody>
      </p:sp>
      <p:pic>
        <p:nvPicPr>
          <p:cNvPr id="1026" name="Picture 2" descr="Serviet hvid 52x52 cm 100 % bomuld">
            <a:extLst>
              <a:ext uri="{FF2B5EF4-FFF2-40B4-BE49-F238E27FC236}">
                <a16:creationId xmlns:a16="http://schemas.microsoft.com/office/drawing/2014/main" id="{3D26E409-46FC-98A2-9E8B-9DB016D46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27" y="3717664"/>
            <a:ext cx="2663079" cy="199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423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FDD4C-07E8-DB24-07FF-EF019B5A6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405657-19F6-A6E7-D870-9AE1C7AD4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BB655303-2A4B-107F-353C-49F1420AB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graphicFrame>
        <p:nvGraphicFramePr>
          <p:cNvPr id="13" name="Tabel 12">
            <a:extLst>
              <a:ext uri="{FF2B5EF4-FFF2-40B4-BE49-F238E27FC236}">
                <a16:creationId xmlns:a16="http://schemas.microsoft.com/office/drawing/2014/main" id="{72DC1164-ADA6-0801-FC93-5B5BBD6CC7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440841"/>
              </p:ext>
            </p:extLst>
          </p:nvPr>
        </p:nvGraphicFramePr>
        <p:xfrm>
          <a:off x="4353029" y="342900"/>
          <a:ext cx="7496071" cy="5958212"/>
        </p:xfrm>
        <a:graphic>
          <a:graphicData uri="http://schemas.openxmlformats.org/drawingml/2006/table">
            <a:tbl>
              <a:tblPr firstRow="1" firstCol="1" bandRow="1"/>
              <a:tblGrid>
                <a:gridCol w="2595182">
                  <a:extLst>
                    <a:ext uri="{9D8B030D-6E8A-4147-A177-3AD203B41FA5}">
                      <a16:colId xmlns:a16="http://schemas.microsoft.com/office/drawing/2014/main" val="3601905164"/>
                    </a:ext>
                  </a:extLst>
                </a:gridCol>
                <a:gridCol w="3756516">
                  <a:extLst>
                    <a:ext uri="{9D8B030D-6E8A-4147-A177-3AD203B41FA5}">
                      <a16:colId xmlns:a16="http://schemas.microsoft.com/office/drawing/2014/main" val="2620627209"/>
                    </a:ext>
                  </a:extLst>
                </a:gridCol>
                <a:gridCol w="353540">
                  <a:extLst>
                    <a:ext uri="{9D8B030D-6E8A-4147-A177-3AD203B41FA5}">
                      <a16:colId xmlns:a16="http://schemas.microsoft.com/office/drawing/2014/main" val="81830007"/>
                    </a:ext>
                  </a:extLst>
                </a:gridCol>
                <a:gridCol w="335816">
                  <a:extLst>
                    <a:ext uri="{9D8B030D-6E8A-4147-A177-3AD203B41FA5}">
                      <a16:colId xmlns:a16="http://schemas.microsoft.com/office/drawing/2014/main" val="229501038"/>
                    </a:ext>
                  </a:extLst>
                </a:gridCol>
                <a:gridCol w="455017">
                  <a:extLst>
                    <a:ext uri="{9D8B030D-6E8A-4147-A177-3AD203B41FA5}">
                      <a16:colId xmlns:a16="http://schemas.microsoft.com/office/drawing/2014/main" val="1273638488"/>
                    </a:ext>
                  </a:extLst>
                </a:gridCol>
              </a:tblGrid>
              <a:tr h="30401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2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Miljøforhold</a:t>
                      </a:r>
                      <a:endParaRPr lang="da-DK" sz="12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Bemærkninger</a:t>
                      </a:r>
                      <a:endParaRPr lang="da-DK" sz="12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fr-CA" sz="1200" b="1" dirty="0" err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Indvirkning</a:t>
                      </a:r>
                      <a:endParaRPr lang="da-DK" sz="12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6870224"/>
                  </a:ext>
                </a:extLst>
              </a:tr>
              <a:tr h="152424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Indvirkningen vurderes ud fra den eksisterende vedligeholdelse som referencetilstand. 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fr-CA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Ved væsentlig indvirkning er der automatisk miljøvurderingspligt – uanset om indvirkningen er positiv eller negativ. 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R="71755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Ved mindre indvirkning foretages en konkret vurdering af, om der er miljøvurderingspligt i bemærkningsfeltet. 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Væsentligt</a:t>
                      </a:r>
                      <a:endParaRPr lang="da-DK" sz="16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Ikke væsentligt</a:t>
                      </a:r>
                      <a:endParaRPr lang="da-DK" sz="16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Ikke relevant</a:t>
                      </a:r>
                      <a:endParaRPr lang="da-DK" sz="16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0390715"/>
                  </a:ext>
                </a:extLst>
              </a:tr>
              <a:tr h="18033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Natur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fr-CA" sz="110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05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05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05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3263646"/>
                  </a:ext>
                </a:extLst>
              </a:tr>
              <a:tr h="211009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Den biologiske mangfoldighed</a:t>
                      </a: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4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da-DK" sz="12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Henvis til væsentlighedsvurderingen)</a:t>
                      </a:r>
                      <a:endParaRPr lang="da-DK" sz="1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Biologisk mangfoldighed omfatter Natura 2000-områder med de arter og naturtyper som fremgår på udpegningsgrundlaget.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Der er sideløbende med nærværende screening for miljøvurdering udarbejdet en væsentlighedsvurdering jf. habitatbekendtgørelsens § 6. Væsentlighedsvurderingen vedlægges regulativet, sammen med redegørelsen herfor og nærværende screening.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Resultatet af væsentlighedsvurderingen viser, at regulativet ikke i sin helhed eller i forbindelse med andre planer og projekter, kan påvirke et Natura 2000-område væsentligt. </a:t>
                      </a:r>
                      <a:endParaRPr lang="da-DK" sz="1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05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lang="da-DK" sz="105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900" dirty="0"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da-DK" sz="105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6937107"/>
                  </a:ext>
                </a:extLst>
              </a:tr>
              <a:tr h="163554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kern="12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Times New Roman" panose="02020603050405020304" pitchFamily="18" charset="0"/>
                        </a:rPr>
                        <a:t>Dyre- og planteliv </a:t>
                      </a: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100" kern="12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Times New Roman" panose="02020603050405020304" pitchFamily="18" charset="0"/>
                        </a:rPr>
                        <a:t>(Gennemgå hvert emne – VP3II, NBL, Bilag IV)</a:t>
                      </a: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da-DK" sz="1100" kern="12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da-DK" sz="1100" kern="12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Times New Roman" panose="02020603050405020304" pitchFamily="18" charset="0"/>
                        </a:rPr>
                        <a:t>Dyre- og planteliv omfatter de biologiske kvalitetselementer i vandområder, for hvilke der i lov om vandplanlægning er fastsat miljømål om god økologisk tilstand eller godt økologisk potentiale.</a:t>
                      </a:r>
                      <a:br>
                        <a:rPr lang="da-DK" sz="1100" kern="12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Times New Roman" panose="02020603050405020304" pitchFamily="18" charset="0"/>
                        </a:rPr>
                      </a:br>
                      <a:endParaRPr lang="da-DK" sz="1100" kern="12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r>
                        <a:rPr lang="da-DK" sz="1100" kern="12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Times New Roman" panose="02020603050405020304" pitchFamily="18" charset="0"/>
                        </a:rPr>
                        <a:t>Dyre- og planteliv omfatter desuden de bilag IV-arter der forekommer i området samt de naturtyper som er beskyttet jf. naturbeskyttelseslovens § 3. </a:t>
                      </a: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da-DK" sz="1100" kern="12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da-DK" sz="105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da-DK" sz="105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da-DK" sz="105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1757929"/>
                  </a:ext>
                </a:extLst>
              </a:tr>
            </a:tbl>
          </a:graphicData>
        </a:graphic>
      </p:graphicFrame>
      <p:sp>
        <p:nvSpPr>
          <p:cNvPr id="15" name="Tekstfelt 14">
            <a:extLst>
              <a:ext uri="{FF2B5EF4-FFF2-40B4-BE49-F238E27FC236}">
                <a16:creationId xmlns:a16="http://schemas.microsoft.com/office/drawing/2014/main" id="{CE693E0F-DBAC-988E-3393-4BCF676C9B14}"/>
              </a:ext>
            </a:extLst>
          </p:cNvPr>
          <p:cNvSpPr txBox="1"/>
          <p:nvPr/>
        </p:nvSpPr>
        <p:spPr>
          <a:xfrm>
            <a:off x="272143" y="1336601"/>
            <a:ext cx="34256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dirty="0" err="1"/>
              <a:t>Intet</a:t>
            </a:r>
            <a:r>
              <a:rPr lang="en-GB" sz="1800" b="0" dirty="0"/>
              <a:t> </a:t>
            </a:r>
            <a:r>
              <a:rPr lang="en-GB" sz="1800" b="0" dirty="0" err="1"/>
              <a:t>krav</a:t>
            </a:r>
            <a:r>
              <a:rPr lang="en-GB" sz="1800" b="0" dirty="0"/>
              <a:t> </a:t>
            </a:r>
            <a:r>
              <a:rPr lang="en-GB" sz="1800" b="0" dirty="0" err="1"/>
              <a:t>til</a:t>
            </a:r>
            <a:r>
              <a:rPr lang="en-GB" sz="1800" b="0" dirty="0"/>
              <a:t> </a:t>
            </a:r>
            <a:r>
              <a:rPr lang="en-GB" sz="1800" b="0" dirty="0" err="1"/>
              <a:t>formatet</a:t>
            </a:r>
            <a:r>
              <a:rPr lang="en-GB" sz="1800" b="0" dirty="0"/>
              <a:t> </a:t>
            </a:r>
            <a:r>
              <a:rPr lang="en-GB" sz="1800" b="0" dirty="0" err="1"/>
              <a:t>når</a:t>
            </a:r>
            <a:r>
              <a:rPr lang="en-GB" sz="1800" b="0" dirty="0"/>
              <a:t> det </a:t>
            </a:r>
            <a:r>
              <a:rPr lang="en-GB" sz="1800" b="0" dirty="0" err="1"/>
              <a:t>gælder</a:t>
            </a:r>
            <a:r>
              <a:rPr lang="en-GB" sz="1800" b="0" dirty="0"/>
              <a:t> planer. </a:t>
            </a:r>
          </a:p>
          <a:p>
            <a:br>
              <a:rPr lang="en-GB" sz="1800" b="0" dirty="0"/>
            </a:br>
            <a:r>
              <a:rPr lang="en-GB" sz="1800" b="0" dirty="0"/>
              <a:t>De </a:t>
            </a:r>
            <a:r>
              <a:rPr lang="en-GB" sz="1800" b="0" dirty="0" err="1"/>
              <a:t>fleste</a:t>
            </a:r>
            <a:r>
              <a:rPr lang="en-GB" sz="1800" b="0" dirty="0"/>
              <a:t> </a:t>
            </a:r>
            <a:r>
              <a:rPr lang="en-GB" sz="1800" b="0" dirty="0" err="1"/>
              <a:t>kommuners</a:t>
            </a:r>
            <a:r>
              <a:rPr lang="en-GB" sz="1800" b="0" dirty="0"/>
              <a:t> VVM-</a:t>
            </a:r>
            <a:r>
              <a:rPr lang="en-GB" sz="1800" b="0" dirty="0" err="1"/>
              <a:t>myndighed</a:t>
            </a:r>
            <a:r>
              <a:rPr lang="en-GB" sz="1800" b="0" dirty="0"/>
              <a:t> </a:t>
            </a:r>
            <a:r>
              <a:rPr lang="en-GB" sz="1800" b="0" dirty="0" err="1"/>
              <a:t>har</a:t>
            </a:r>
            <a:r>
              <a:rPr lang="en-GB" sz="1800" b="0" dirty="0"/>
              <a:t> et </a:t>
            </a:r>
            <a:r>
              <a:rPr lang="en-GB" sz="1800" b="0" dirty="0" err="1"/>
              <a:t>skema</a:t>
            </a:r>
            <a:r>
              <a:rPr lang="en-GB" dirty="0"/>
              <a:t>: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2545369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A580C-7B0F-D8FB-3924-049481CF7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l: højre 2">
            <a:extLst>
              <a:ext uri="{FF2B5EF4-FFF2-40B4-BE49-F238E27FC236}">
                <a16:creationId xmlns:a16="http://schemas.microsoft.com/office/drawing/2014/main" id="{C4A99444-C72C-310B-0D35-8011F87F5185}"/>
              </a:ext>
            </a:extLst>
          </p:cNvPr>
          <p:cNvSpPr/>
          <p:nvPr/>
        </p:nvSpPr>
        <p:spPr>
          <a:xfrm rot="10800000">
            <a:off x="2185470" y="1739053"/>
            <a:ext cx="52388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" name="Gruppe 3">
            <a:extLst>
              <a:ext uri="{FF2B5EF4-FFF2-40B4-BE49-F238E27FC236}">
                <a16:creationId xmlns:a16="http://schemas.microsoft.com/office/drawing/2014/main" id="{9CFA91E6-9429-DA73-3388-A5EF65E4361D}"/>
              </a:ext>
            </a:extLst>
          </p:cNvPr>
          <p:cNvGrpSpPr/>
          <p:nvPr/>
        </p:nvGrpSpPr>
        <p:grpSpPr>
          <a:xfrm>
            <a:off x="2674126" y="1450740"/>
            <a:ext cx="1499312" cy="883954"/>
            <a:chOff x="2089348" y="798380"/>
            <a:chExt cx="1019175" cy="636984"/>
          </a:xfrm>
        </p:grpSpPr>
        <p:sp>
          <p:nvSpPr>
            <p:cNvPr id="5" name="Rektangel: afrundede hjørner 4">
              <a:extLst>
                <a:ext uri="{FF2B5EF4-FFF2-40B4-BE49-F238E27FC236}">
                  <a16:creationId xmlns:a16="http://schemas.microsoft.com/office/drawing/2014/main" id="{943498E4-504E-2A9E-12A1-638AC2E19A0F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6" name="Rektangel: afrundede hjørner 4">
              <a:extLst>
                <a:ext uri="{FF2B5EF4-FFF2-40B4-BE49-F238E27FC236}">
                  <a16:creationId xmlns:a16="http://schemas.microsoft.com/office/drawing/2014/main" id="{B780245A-71C6-B5FF-CE8C-8871894D230A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Tilstandsændres § 3?</a:t>
              </a:r>
              <a:endParaRPr lang="da-DK" sz="1400" kern="1200" dirty="0"/>
            </a:p>
          </p:txBody>
        </p:sp>
      </p:grpSp>
      <p:grpSp>
        <p:nvGrpSpPr>
          <p:cNvPr id="7" name="Gruppe 6">
            <a:extLst>
              <a:ext uri="{FF2B5EF4-FFF2-40B4-BE49-F238E27FC236}">
                <a16:creationId xmlns:a16="http://schemas.microsoft.com/office/drawing/2014/main" id="{5C2552C8-6A7B-D778-104C-F086F46BC670}"/>
              </a:ext>
            </a:extLst>
          </p:cNvPr>
          <p:cNvGrpSpPr/>
          <p:nvPr/>
        </p:nvGrpSpPr>
        <p:grpSpPr>
          <a:xfrm>
            <a:off x="4200884" y="1450740"/>
            <a:ext cx="1499312" cy="883954"/>
            <a:chOff x="2089348" y="798380"/>
            <a:chExt cx="1019175" cy="636984"/>
          </a:xfrm>
        </p:grpSpPr>
        <p:sp>
          <p:nvSpPr>
            <p:cNvPr id="8" name="Rektangel: afrundede hjørner 7">
              <a:extLst>
                <a:ext uri="{FF2B5EF4-FFF2-40B4-BE49-F238E27FC236}">
                  <a16:creationId xmlns:a16="http://schemas.microsoft.com/office/drawing/2014/main" id="{1D15C7D7-DDC5-A684-C094-6CF0A9EF1845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9" name="Rektangel: afrundede hjørner 4">
              <a:extLst>
                <a:ext uri="{FF2B5EF4-FFF2-40B4-BE49-F238E27FC236}">
                  <a16:creationId xmlns:a16="http://schemas.microsoft.com/office/drawing/2014/main" id="{4782985C-CA11-40DE-E655-E99BF03AECBF}"/>
                </a:ext>
              </a:extLst>
            </p:cNvPr>
            <p:cNvSpPr txBox="1"/>
            <p:nvPr/>
          </p:nvSpPr>
          <p:spPr>
            <a:xfrm>
              <a:off x="2108005" y="971340"/>
              <a:ext cx="981861" cy="44536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Skades eller forstyrres Bilag IV arter?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0" name="Gruppe 9">
            <a:extLst>
              <a:ext uri="{FF2B5EF4-FFF2-40B4-BE49-F238E27FC236}">
                <a16:creationId xmlns:a16="http://schemas.microsoft.com/office/drawing/2014/main" id="{B81BCBFF-E292-557D-9E18-5A19ED6D35AF}"/>
              </a:ext>
            </a:extLst>
          </p:cNvPr>
          <p:cNvGrpSpPr/>
          <p:nvPr/>
        </p:nvGrpSpPr>
        <p:grpSpPr>
          <a:xfrm>
            <a:off x="5727642" y="1453655"/>
            <a:ext cx="1499312" cy="883954"/>
            <a:chOff x="2089348" y="798380"/>
            <a:chExt cx="1019175" cy="636984"/>
          </a:xfrm>
        </p:grpSpPr>
        <p:sp>
          <p:nvSpPr>
            <p:cNvPr id="11" name="Rektangel: afrundede hjørner 10">
              <a:extLst>
                <a:ext uri="{FF2B5EF4-FFF2-40B4-BE49-F238E27FC236}">
                  <a16:creationId xmlns:a16="http://schemas.microsoft.com/office/drawing/2014/main" id="{AC3926A8-F87E-EC87-1E01-E694681F5E8E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12" name="Rektangel: afrundede hjørner 4">
              <a:extLst>
                <a:ext uri="{FF2B5EF4-FFF2-40B4-BE49-F238E27FC236}">
                  <a16:creationId xmlns:a16="http://schemas.microsoft.com/office/drawing/2014/main" id="{2BD2B17A-AD2B-4BEC-1114-E76AA43A83C1}"/>
                </a:ext>
              </a:extLst>
            </p:cNvPr>
            <p:cNvSpPr txBox="1"/>
            <p:nvPr/>
          </p:nvSpPr>
          <p:spPr>
            <a:xfrm>
              <a:off x="2108005" y="969240"/>
              <a:ext cx="981861" cy="4474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Forringes eller hindres målopfyldelse for vandområder?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3" name="Gruppe 12">
            <a:extLst>
              <a:ext uri="{FF2B5EF4-FFF2-40B4-BE49-F238E27FC236}">
                <a16:creationId xmlns:a16="http://schemas.microsoft.com/office/drawing/2014/main" id="{8CDBA233-49F5-61EF-ABC1-39302DA0A649}"/>
              </a:ext>
            </a:extLst>
          </p:cNvPr>
          <p:cNvGrpSpPr/>
          <p:nvPr/>
        </p:nvGrpSpPr>
        <p:grpSpPr>
          <a:xfrm>
            <a:off x="324698" y="1453655"/>
            <a:ext cx="1847771" cy="883954"/>
            <a:chOff x="1834554" y="2149"/>
            <a:chExt cx="1273968" cy="636984"/>
          </a:xfrm>
        </p:grpSpPr>
        <p:sp>
          <p:nvSpPr>
            <p:cNvPr id="14" name="Rektangel: afrundede hjørner 13">
              <a:extLst>
                <a:ext uri="{FF2B5EF4-FFF2-40B4-BE49-F238E27FC236}">
                  <a16:creationId xmlns:a16="http://schemas.microsoft.com/office/drawing/2014/main" id="{43A3ABAE-5EBA-1CFA-6ECF-23AA040626EF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5" name="Rektangel: afrundede hjørner 4">
              <a:extLst>
                <a:ext uri="{FF2B5EF4-FFF2-40B4-BE49-F238E27FC236}">
                  <a16:creationId xmlns:a16="http://schemas.microsoft.com/office/drawing/2014/main" id="{8A9576F6-B66B-139D-97E5-37289587AB8E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Afgørelse om ikke-miljøvurderingspligt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16" name="Venstre klammeparentes 15">
            <a:extLst>
              <a:ext uri="{FF2B5EF4-FFF2-40B4-BE49-F238E27FC236}">
                <a16:creationId xmlns:a16="http://schemas.microsoft.com/office/drawing/2014/main" id="{E9462F52-5AB9-AFE3-9C4B-F26A6745DCDC}"/>
              </a:ext>
            </a:extLst>
          </p:cNvPr>
          <p:cNvSpPr/>
          <p:nvPr/>
        </p:nvSpPr>
        <p:spPr>
          <a:xfrm rot="16200000">
            <a:off x="4791328" y="1387513"/>
            <a:ext cx="921326" cy="2856383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grpSp>
        <p:nvGrpSpPr>
          <p:cNvPr id="17" name="Gruppe 16">
            <a:extLst>
              <a:ext uri="{FF2B5EF4-FFF2-40B4-BE49-F238E27FC236}">
                <a16:creationId xmlns:a16="http://schemas.microsoft.com/office/drawing/2014/main" id="{44CF4DC0-7707-F1DD-C5C5-BF51A8817E14}"/>
              </a:ext>
            </a:extLst>
          </p:cNvPr>
          <p:cNvGrpSpPr/>
          <p:nvPr/>
        </p:nvGrpSpPr>
        <p:grpSpPr>
          <a:xfrm>
            <a:off x="4328105" y="3283273"/>
            <a:ext cx="1847771" cy="883954"/>
            <a:chOff x="1834554" y="2149"/>
            <a:chExt cx="1273968" cy="636984"/>
          </a:xfrm>
        </p:grpSpPr>
        <p:sp>
          <p:nvSpPr>
            <p:cNvPr id="18" name="Rektangel: afrundede hjørner 17">
              <a:extLst>
                <a:ext uri="{FF2B5EF4-FFF2-40B4-BE49-F238E27FC236}">
                  <a16:creationId xmlns:a16="http://schemas.microsoft.com/office/drawing/2014/main" id="{E61D3F57-6EE7-8920-BA59-9797882E0E44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9" name="Rektangel: afrundede hjørner 4">
              <a:extLst>
                <a:ext uri="{FF2B5EF4-FFF2-40B4-BE49-F238E27FC236}">
                  <a16:creationId xmlns:a16="http://schemas.microsoft.com/office/drawing/2014/main" id="{26DD32D4-66C9-4BE5-7A5D-F73A52C70BD8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20" name="Tekstfelt 19">
            <a:extLst>
              <a:ext uri="{FF2B5EF4-FFF2-40B4-BE49-F238E27FC236}">
                <a16:creationId xmlns:a16="http://schemas.microsoft.com/office/drawing/2014/main" id="{4267CA23-CDB2-B2DC-C654-BB501AE3405A}"/>
              </a:ext>
            </a:extLst>
          </p:cNvPr>
          <p:cNvSpPr txBox="1"/>
          <p:nvPr/>
        </p:nvSpPr>
        <p:spPr>
          <a:xfrm>
            <a:off x="3789052" y="2429612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Kræver nærmere vurdering</a:t>
            </a:r>
          </a:p>
        </p:txBody>
      </p:sp>
      <p:grpSp>
        <p:nvGrpSpPr>
          <p:cNvPr id="21" name="Gruppe 20">
            <a:extLst>
              <a:ext uri="{FF2B5EF4-FFF2-40B4-BE49-F238E27FC236}">
                <a16:creationId xmlns:a16="http://schemas.microsoft.com/office/drawing/2014/main" id="{FC108D5E-BFBD-A9AB-07CA-4173888040E2}"/>
              </a:ext>
            </a:extLst>
          </p:cNvPr>
          <p:cNvGrpSpPr/>
          <p:nvPr/>
        </p:nvGrpSpPr>
        <p:grpSpPr>
          <a:xfrm>
            <a:off x="7253032" y="1453655"/>
            <a:ext cx="710154" cy="873265"/>
            <a:chOff x="2089348" y="798380"/>
            <a:chExt cx="1019175" cy="636984"/>
          </a:xfrm>
        </p:grpSpPr>
        <p:sp>
          <p:nvSpPr>
            <p:cNvPr id="22" name="Rektangel: afrundede hjørner 21">
              <a:extLst>
                <a:ext uri="{FF2B5EF4-FFF2-40B4-BE49-F238E27FC236}">
                  <a16:creationId xmlns:a16="http://schemas.microsoft.com/office/drawing/2014/main" id="{02D92826-D994-E55B-2221-2B27C1EFE115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3" name="Rektangel: afrundede hjørner 4">
              <a:extLst>
                <a:ext uri="{FF2B5EF4-FFF2-40B4-BE49-F238E27FC236}">
                  <a16:creationId xmlns:a16="http://schemas.microsoft.com/office/drawing/2014/main" id="{6DFE59E0-E8D2-1B3A-2B71-E6A7796B162A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2000"/>
                <a:t>…</a:t>
              </a:r>
              <a:endParaRPr lang="da-DK" sz="2000" kern="1200"/>
            </a:p>
          </p:txBody>
        </p:sp>
      </p:grpSp>
      <p:grpSp>
        <p:nvGrpSpPr>
          <p:cNvPr id="24" name="Gruppe 23">
            <a:extLst>
              <a:ext uri="{FF2B5EF4-FFF2-40B4-BE49-F238E27FC236}">
                <a16:creationId xmlns:a16="http://schemas.microsoft.com/office/drawing/2014/main" id="{B62A8B6B-B1C8-E2E8-7586-170D543A47EF}"/>
              </a:ext>
            </a:extLst>
          </p:cNvPr>
          <p:cNvGrpSpPr/>
          <p:nvPr/>
        </p:nvGrpSpPr>
        <p:grpSpPr>
          <a:xfrm>
            <a:off x="6756531" y="277522"/>
            <a:ext cx="1499312" cy="883954"/>
            <a:chOff x="2089348" y="798380"/>
            <a:chExt cx="1019175" cy="636984"/>
          </a:xfrm>
        </p:grpSpPr>
        <p:sp>
          <p:nvSpPr>
            <p:cNvPr id="25" name="Rektangel: afrundede hjørner 24">
              <a:extLst>
                <a:ext uri="{FF2B5EF4-FFF2-40B4-BE49-F238E27FC236}">
                  <a16:creationId xmlns:a16="http://schemas.microsoft.com/office/drawing/2014/main" id="{44117AE6-92F4-1AE0-FF7E-27CA041A31DA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6" name="Rektangel: afrundede hjørner 4">
              <a:extLst>
                <a:ext uri="{FF2B5EF4-FFF2-40B4-BE49-F238E27FC236}">
                  <a16:creationId xmlns:a16="http://schemas.microsoft.com/office/drawing/2014/main" id="{C97F01A8-3B24-1893-2119-81F7D0244D9E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OBS: Kendt tilstand for vandplanter?</a:t>
              </a:r>
              <a:endParaRPr lang="da-DK" sz="1400" kern="1200" dirty="0"/>
            </a:p>
          </p:txBody>
        </p:sp>
      </p:grpSp>
      <p:sp>
        <p:nvSpPr>
          <p:cNvPr id="27" name="Pil: højre 26">
            <a:extLst>
              <a:ext uri="{FF2B5EF4-FFF2-40B4-BE49-F238E27FC236}">
                <a16:creationId xmlns:a16="http://schemas.microsoft.com/office/drawing/2014/main" id="{795335E3-117D-4108-DF3B-0CE7198CDA77}"/>
              </a:ext>
            </a:extLst>
          </p:cNvPr>
          <p:cNvSpPr/>
          <p:nvPr/>
        </p:nvSpPr>
        <p:spPr>
          <a:xfrm rot="16200000">
            <a:off x="6844345" y="1112246"/>
            <a:ext cx="358032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28" name="Tekstfelt 27">
            <a:extLst>
              <a:ext uri="{FF2B5EF4-FFF2-40B4-BE49-F238E27FC236}">
                <a16:creationId xmlns:a16="http://schemas.microsoft.com/office/drawing/2014/main" id="{4206E819-59B6-E395-1F22-3BEFA4E34EF2}"/>
              </a:ext>
            </a:extLst>
          </p:cNvPr>
          <p:cNvSpPr txBox="1"/>
          <p:nvPr/>
        </p:nvSpPr>
        <p:spPr>
          <a:xfrm>
            <a:off x="8228396" y="36389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pSp>
        <p:nvGrpSpPr>
          <p:cNvPr id="29" name="Gruppe 28">
            <a:extLst>
              <a:ext uri="{FF2B5EF4-FFF2-40B4-BE49-F238E27FC236}">
                <a16:creationId xmlns:a16="http://schemas.microsoft.com/office/drawing/2014/main" id="{8EBBA0A0-0C1C-E11F-D66B-7CC1BBFB00A5}"/>
              </a:ext>
            </a:extLst>
          </p:cNvPr>
          <p:cNvGrpSpPr/>
          <p:nvPr/>
        </p:nvGrpSpPr>
        <p:grpSpPr>
          <a:xfrm>
            <a:off x="8882808" y="303413"/>
            <a:ext cx="1499312" cy="883954"/>
            <a:chOff x="2089348" y="798380"/>
            <a:chExt cx="1019175" cy="636984"/>
          </a:xfrm>
        </p:grpSpPr>
        <p:sp>
          <p:nvSpPr>
            <p:cNvPr id="30" name="Rektangel: afrundede hjørner 29">
              <a:extLst>
                <a:ext uri="{FF2B5EF4-FFF2-40B4-BE49-F238E27FC236}">
                  <a16:creationId xmlns:a16="http://schemas.microsoft.com/office/drawing/2014/main" id="{FFE8EF47-D54E-C527-E5C7-AC6AF9AE00A1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1" name="Rektangel: afrundede hjørner 4">
              <a:extLst>
                <a:ext uri="{FF2B5EF4-FFF2-40B4-BE49-F238E27FC236}">
                  <a16:creationId xmlns:a16="http://schemas.microsoft.com/office/drawing/2014/main" id="{1885EAEE-CA2D-0505-17C0-1C5EEED88C09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dirty="0"/>
                <a:t>Grødegennemgang</a:t>
              </a:r>
              <a:br>
                <a:rPr lang="da-DK" sz="1100" dirty="0"/>
              </a:br>
              <a:r>
                <a:rPr lang="da-DK" sz="1100" dirty="0"/>
                <a:t>1. Juli – 30. september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kern="1200" dirty="0"/>
                <a:t>(Før grødeskæring)</a:t>
              </a:r>
            </a:p>
          </p:txBody>
        </p:sp>
      </p:grpSp>
      <p:grpSp>
        <p:nvGrpSpPr>
          <p:cNvPr id="32" name="Gruppe 31">
            <a:extLst>
              <a:ext uri="{FF2B5EF4-FFF2-40B4-BE49-F238E27FC236}">
                <a16:creationId xmlns:a16="http://schemas.microsoft.com/office/drawing/2014/main" id="{C83E699D-EA1E-69AC-1D6F-F3F4347F16DC}"/>
              </a:ext>
            </a:extLst>
          </p:cNvPr>
          <p:cNvGrpSpPr/>
          <p:nvPr/>
        </p:nvGrpSpPr>
        <p:grpSpPr>
          <a:xfrm>
            <a:off x="4523135" y="4472026"/>
            <a:ext cx="1499312" cy="883954"/>
            <a:chOff x="2089348" y="798380"/>
            <a:chExt cx="1019175" cy="636984"/>
          </a:xfrm>
        </p:grpSpPr>
        <p:sp>
          <p:nvSpPr>
            <p:cNvPr id="33" name="Rektangel: afrundede hjørner 32">
              <a:extLst>
                <a:ext uri="{FF2B5EF4-FFF2-40B4-BE49-F238E27FC236}">
                  <a16:creationId xmlns:a16="http://schemas.microsoft.com/office/drawing/2014/main" id="{4BE6F738-A493-99A6-5200-7E1D4E26CCA6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4" name="Rektangel: afrundede hjørner 4">
              <a:extLst>
                <a:ext uri="{FF2B5EF4-FFF2-40B4-BE49-F238E27FC236}">
                  <a16:creationId xmlns:a16="http://schemas.microsoft.com/office/drawing/2014/main" id="{B8648C60-172B-31BA-191D-E9AB107AF8BE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Afgrænsnings-notat</a:t>
              </a:r>
              <a:endParaRPr lang="da-DK" sz="1400" kern="1200"/>
            </a:p>
          </p:txBody>
        </p:sp>
      </p:grpSp>
      <p:grpSp>
        <p:nvGrpSpPr>
          <p:cNvPr id="35" name="Gruppe 34">
            <a:extLst>
              <a:ext uri="{FF2B5EF4-FFF2-40B4-BE49-F238E27FC236}">
                <a16:creationId xmlns:a16="http://schemas.microsoft.com/office/drawing/2014/main" id="{397A56DF-889F-69B0-4F2E-1EB40A50E500}"/>
              </a:ext>
            </a:extLst>
          </p:cNvPr>
          <p:cNvGrpSpPr/>
          <p:nvPr/>
        </p:nvGrpSpPr>
        <p:grpSpPr>
          <a:xfrm>
            <a:off x="4523135" y="5673760"/>
            <a:ext cx="1499312" cy="883954"/>
            <a:chOff x="2089348" y="798380"/>
            <a:chExt cx="1019175" cy="636984"/>
          </a:xfrm>
        </p:grpSpPr>
        <p:sp>
          <p:nvSpPr>
            <p:cNvPr id="36" name="Rektangel: afrundede hjørner 35">
              <a:extLst>
                <a:ext uri="{FF2B5EF4-FFF2-40B4-BE49-F238E27FC236}">
                  <a16:creationId xmlns:a16="http://schemas.microsoft.com/office/drawing/2014/main" id="{30B5435C-8228-4B63-42B2-C0AA02C4F88F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7" name="Rektangel: afrundede hjørner 4">
              <a:extLst>
                <a:ext uri="{FF2B5EF4-FFF2-40B4-BE49-F238E27FC236}">
                  <a16:creationId xmlns:a16="http://schemas.microsoft.com/office/drawing/2014/main" id="{C752F9EA-6558-4D05-0ACD-C49E68FA1E52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 Stjernehøring + SGAV</a:t>
              </a:r>
              <a:br>
                <a:rPr lang="da-DK" sz="1400"/>
              </a:br>
              <a:r>
                <a:rPr lang="da-DK" sz="1400"/>
                <a:t>Min. 14 dage</a:t>
              </a:r>
              <a:endParaRPr lang="da-DK" sz="1400" kern="1200"/>
            </a:p>
          </p:txBody>
        </p:sp>
      </p:grpSp>
      <p:sp>
        <p:nvSpPr>
          <p:cNvPr id="38" name="Pil: højre 37">
            <a:extLst>
              <a:ext uri="{FF2B5EF4-FFF2-40B4-BE49-F238E27FC236}">
                <a16:creationId xmlns:a16="http://schemas.microsoft.com/office/drawing/2014/main" id="{B97D31E0-6D0D-EA7C-FD42-A2A0F6543D2A}"/>
              </a:ext>
            </a:extLst>
          </p:cNvPr>
          <p:cNvSpPr/>
          <p:nvPr/>
        </p:nvSpPr>
        <p:spPr>
          <a:xfrm rot="5400000">
            <a:off x="5007183" y="2881359"/>
            <a:ext cx="489616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39" name="Pil: højre 38">
            <a:extLst>
              <a:ext uri="{FF2B5EF4-FFF2-40B4-BE49-F238E27FC236}">
                <a16:creationId xmlns:a16="http://schemas.microsoft.com/office/drawing/2014/main" id="{17313994-3519-998F-C311-6E041ED3D5B1}"/>
              </a:ext>
            </a:extLst>
          </p:cNvPr>
          <p:cNvSpPr/>
          <p:nvPr/>
        </p:nvSpPr>
        <p:spPr>
          <a:xfrm rot="5400000">
            <a:off x="5122764" y="4163688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0" name="Pil: højre 39">
            <a:extLst>
              <a:ext uri="{FF2B5EF4-FFF2-40B4-BE49-F238E27FC236}">
                <a16:creationId xmlns:a16="http://schemas.microsoft.com/office/drawing/2014/main" id="{39002F06-3E4A-8B7A-1575-94358D1AFCF9}"/>
              </a:ext>
            </a:extLst>
          </p:cNvPr>
          <p:cNvSpPr/>
          <p:nvPr/>
        </p:nvSpPr>
        <p:spPr>
          <a:xfrm rot="5400000">
            <a:off x="5003535" y="999083"/>
            <a:ext cx="496909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1" name="Pil: højre 40">
            <a:extLst>
              <a:ext uri="{FF2B5EF4-FFF2-40B4-BE49-F238E27FC236}">
                <a16:creationId xmlns:a16="http://schemas.microsoft.com/office/drawing/2014/main" id="{84C2E03D-B1A8-CD40-DAA7-CB2BA9FFB858}"/>
              </a:ext>
            </a:extLst>
          </p:cNvPr>
          <p:cNvSpPr/>
          <p:nvPr/>
        </p:nvSpPr>
        <p:spPr>
          <a:xfrm>
            <a:off x="6028700" y="5953344"/>
            <a:ext cx="44859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2" name="Pil: højre 41">
            <a:extLst>
              <a:ext uri="{FF2B5EF4-FFF2-40B4-BE49-F238E27FC236}">
                <a16:creationId xmlns:a16="http://schemas.microsoft.com/office/drawing/2014/main" id="{16FF8CDF-2BF2-FB8D-8241-7D9CB88B84DF}"/>
              </a:ext>
            </a:extLst>
          </p:cNvPr>
          <p:cNvSpPr/>
          <p:nvPr/>
        </p:nvSpPr>
        <p:spPr>
          <a:xfrm>
            <a:off x="8265209" y="611868"/>
            <a:ext cx="620683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3" name="Gruppe 42">
            <a:extLst>
              <a:ext uri="{FF2B5EF4-FFF2-40B4-BE49-F238E27FC236}">
                <a16:creationId xmlns:a16="http://schemas.microsoft.com/office/drawing/2014/main" id="{2B8CF99A-8C76-8CAE-DFAD-5BB9C6C59742}"/>
              </a:ext>
            </a:extLst>
          </p:cNvPr>
          <p:cNvGrpSpPr/>
          <p:nvPr/>
        </p:nvGrpSpPr>
        <p:grpSpPr>
          <a:xfrm>
            <a:off x="4324730" y="64188"/>
            <a:ext cx="1847771" cy="883954"/>
            <a:chOff x="1834554" y="2149"/>
            <a:chExt cx="1273968" cy="636984"/>
          </a:xfrm>
        </p:grpSpPr>
        <p:sp>
          <p:nvSpPr>
            <p:cNvPr id="44" name="Rektangel: afrundede hjørner 43">
              <a:extLst>
                <a:ext uri="{FF2B5EF4-FFF2-40B4-BE49-F238E27FC236}">
                  <a16:creationId xmlns:a16="http://schemas.microsoft.com/office/drawing/2014/main" id="{8FEF3C56-87B9-1D62-7C9E-1A2707E621DA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5" name="Rektangel: afrundede hjørner 4">
              <a:extLst>
                <a:ext uri="{FF2B5EF4-FFF2-40B4-BE49-F238E27FC236}">
                  <a16:creationId xmlns:a16="http://schemas.microsoft.com/office/drawing/2014/main" id="{0513E5AB-331A-E4AD-1EFA-897B9E3E9F10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dirty="0"/>
                <a:t>Screening for      miljøvurdering</a:t>
              </a:r>
              <a:r>
                <a:rPr lang="da-DK" kern="1200" dirty="0"/>
                <a:t>	</a:t>
              </a:r>
            </a:p>
          </p:txBody>
        </p:sp>
      </p:grpSp>
      <p:sp>
        <p:nvSpPr>
          <p:cNvPr id="46" name="Pil: højre 45">
            <a:extLst>
              <a:ext uri="{FF2B5EF4-FFF2-40B4-BE49-F238E27FC236}">
                <a16:creationId xmlns:a16="http://schemas.microsoft.com/office/drawing/2014/main" id="{0395C5D5-0A21-AFFF-804B-C2CBB40EFA39}"/>
              </a:ext>
            </a:extLst>
          </p:cNvPr>
          <p:cNvSpPr/>
          <p:nvPr/>
        </p:nvSpPr>
        <p:spPr>
          <a:xfrm rot="5400000">
            <a:off x="5122764" y="5339532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7" name="Gruppe 46">
            <a:extLst>
              <a:ext uri="{FF2B5EF4-FFF2-40B4-BE49-F238E27FC236}">
                <a16:creationId xmlns:a16="http://schemas.microsoft.com/office/drawing/2014/main" id="{9633A5A5-B2AF-C2CB-0D70-3F9ECEA2B331}"/>
              </a:ext>
            </a:extLst>
          </p:cNvPr>
          <p:cNvGrpSpPr/>
          <p:nvPr/>
        </p:nvGrpSpPr>
        <p:grpSpPr>
          <a:xfrm>
            <a:off x="6477297" y="5647870"/>
            <a:ext cx="1472889" cy="883954"/>
            <a:chOff x="1834554" y="2149"/>
            <a:chExt cx="1273968" cy="636984"/>
          </a:xfrm>
        </p:grpSpPr>
        <p:sp>
          <p:nvSpPr>
            <p:cNvPr id="48" name="Rektangel: afrundede hjørner 47">
              <a:extLst>
                <a:ext uri="{FF2B5EF4-FFF2-40B4-BE49-F238E27FC236}">
                  <a16:creationId xmlns:a16="http://schemas.microsoft.com/office/drawing/2014/main" id="{36D51C03-8A5A-ADFF-8B7C-88399F15E13B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9" name="Rektangel: afrundede hjørner 4">
              <a:extLst>
                <a:ext uri="{FF2B5EF4-FFF2-40B4-BE49-F238E27FC236}">
                  <a16:creationId xmlns:a16="http://schemas.microsoft.com/office/drawing/2014/main" id="{20DEC1E8-C04A-B587-938E-E3C0BC50396A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Miljørapport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50" name="Tekstfelt 49">
            <a:extLst>
              <a:ext uri="{FF2B5EF4-FFF2-40B4-BE49-F238E27FC236}">
                <a16:creationId xmlns:a16="http://schemas.microsoft.com/office/drawing/2014/main" id="{6AFE8D27-862B-A54B-A9DA-4E237A4643C5}"/>
              </a:ext>
            </a:extLst>
          </p:cNvPr>
          <p:cNvSpPr txBox="1"/>
          <p:nvPr/>
        </p:nvSpPr>
        <p:spPr>
          <a:xfrm>
            <a:off x="2146902" y="146005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aphicFrame>
        <p:nvGraphicFramePr>
          <p:cNvPr id="51" name="Diagram 50">
            <a:extLst>
              <a:ext uri="{FF2B5EF4-FFF2-40B4-BE49-F238E27FC236}">
                <a16:creationId xmlns:a16="http://schemas.microsoft.com/office/drawing/2014/main" id="{EBBC31EC-7718-FE8C-8B14-8A97A45DB0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6072868"/>
              </p:ext>
            </p:extLst>
          </p:nvPr>
        </p:nvGraphicFramePr>
        <p:xfrm>
          <a:off x="7301745" y="1141122"/>
          <a:ext cx="5060390" cy="4764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2" name="Billede 51">
            <a:extLst>
              <a:ext uri="{FF2B5EF4-FFF2-40B4-BE49-F238E27FC236}">
                <a16:creationId xmlns:a16="http://schemas.microsoft.com/office/drawing/2014/main" id="{C91629F6-DF5A-412E-015B-7D05F7D3C9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418" y="2629974"/>
            <a:ext cx="2494949" cy="3230640"/>
          </a:xfrm>
          <a:prstGeom prst="rect">
            <a:avLst/>
          </a:prstGeom>
        </p:spPr>
      </p:pic>
      <p:sp>
        <p:nvSpPr>
          <p:cNvPr id="53" name="Rektangel: afrundede hjørner 4">
            <a:extLst>
              <a:ext uri="{FF2B5EF4-FFF2-40B4-BE49-F238E27FC236}">
                <a16:creationId xmlns:a16="http://schemas.microsoft.com/office/drawing/2014/main" id="{17A87DBE-D72C-2CD1-3220-6AEA92CF8876}"/>
              </a:ext>
            </a:extLst>
          </p:cNvPr>
          <p:cNvSpPr txBox="1"/>
          <p:nvPr/>
        </p:nvSpPr>
        <p:spPr>
          <a:xfrm>
            <a:off x="4534624" y="3461564"/>
            <a:ext cx="1793652" cy="83217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24765" tIns="16510" rIns="24765" bIns="16510" numCol="1" spcCol="1270" anchor="ctr" anchorCtr="0">
            <a:noAutofit/>
          </a:bodyPr>
          <a:lstStyle/>
          <a:p>
            <a:pPr marL="0" lvl="0" indent="0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a-DK" sz="1400" dirty="0"/>
              <a:t>Miljøvurderingspligt</a:t>
            </a:r>
            <a:r>
              <a:rPr lang="da-DK" sz="1400" kern="1200" dirty="0"/>
              <a:t>	</a:t>
            </a:r>
          </a:p>
        </p:txBody>
      </p:sp>
      <p:grpSp>
        <p:nvGrpSpPr>
          <p:cNvPr id="55" name="Gruppe 54">
            <a:extLst>
              <a:ext uri="{FF2B5EF4-FFF2-40B4-BE49-F238E27FC236}">
                <a16:creationId xmlns:a16="http://schemas.microsoft.com/office/drawing/2014/main" id="{20BFA3C7-3724-0167-0166-E5FCE2184E8E}"/>
              </a:ext>
            </a:extLst>
          </p:cNvPr>
          <p:cNvGrpSpPr/>
          <p:nvPr/>
        </p:nvGrpSpPr>
        <p:grpSpPr>
          <a:xfrm>
            <a:off x="2274559" y="73573"/>
            <a:ext cx="1472889" cy="883954"/>
            <a:chOff x="1834554" y="2149"/>
            <a:chExt cx="1273968" cy="636984"/>
          </a:xfrm>
        </p:grpSpPr>
        <p:sp>
          <p:nvSpPr>
            <p:cNvPr id="56" name="Rektangel: afrundede hjørner 55">
              <a:extLst>
                <a:ext uri="{FF2B5EF4-FFF2-40B4-BE49-F238E27FC236}">
                  <a16:creationId xmlns:a16="http://schemas.microsoft.com/office/drawing/2014/main" id="{A96A0D82-4806-DE29-3DA3-E22AA218C1D3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/>
            <a:p>
              <a:endParaRPr lang="da-DK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endParaRPr>
            </a:p>
          </p:txBody>
        </p:sp>
        <p:sp>
          <p:nvSpPr>
            <p:cNvPr id="57" name="Rektangel: afrundede hjørner 4">
              <a:extLst>
                <a:ext uri="{FF2B5EF4-FFF2-40B4-BE49-F238E27FC236}">
                  <a16:creationId xmlns:a16="http://schemas.microsoft.com/office/drawing/2014/main" id="{F5A42C11-69A5-0E5B-8A58-FF8D942B7D25}"/>
                </a:ext>
              </a:extLst>
            </p:cNvPr>
            <p:cNvSpPr txBox="1"/>
            <p:nvPr/>
          </p:nvSpPr>
          <p:spPr>
            <a:xfrm>
              <a:off x="1853210" y="14154"/>
              <a:ext cx="1236655" cy="599670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b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</a:br>
              <a: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Påvirkninger</a:t>
              </a:r>
              <a:r>
                <a:rPr lang="da-DK" sz="1400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	</a:t>
              </a:r>
            </a:p>
          </p:txBody>
        </p:sp>
      </p:grpSp>
      <p:cxnSp>
        <p:nvCxnSpPr>
          <p:cNvPr id="59" name="Lige forbindelse 58">
            <a:extLst>
              <a:ext uri="{FF2B5EF4-FFF2-40B4-BE49-F238E27FC236}">
                <a16:creationId xmlns:a16="http://schemas.microsoft.com/office/drawing/2014/main" id="{16C587C6-9A03-0BB7-EBB8-124C0F00FCB9}"/>
              </a:ext>
            </a:extLst>
          </p:cNvPr>
          <p:cNvCxnSpPr>
            <a:cxnSpLocks/>
            <a:stCxn id="57" idx="3"/>
            <a:endCxn id="45" idx="1"/>
          </p:cNvCxnSpPr>
          <p:nvPr/>
        </p:nvCxnSpPr>
        <p:spPr>
          <a:xfrm flipV="1">
            <a:off x="3725878" y="506166"/>
            <a:ext cx="652971" cy="154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030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5391C-DF4B-42B1-85FE-D41C4DDC1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l: højre 2">
            <a:extLst>
              <a:ext uri="{FF2B5EF4-FFF2-40B4-BE49-F238E27FC236}">
                <a16:creationId xmlns:a16="http://schemas.microsoft.com/office/drawing/2014/main" id="{CB9A3910-86F9-0275-ED79-9C88A22063E6}"/>
              </a:ext>
            </a:extLst>
          </p:cNvPr>
          <p:cNvSpPr/>
          <p:nvPr/>
        </p:nvSpPr>
        <p:spPr>
          <a:xfrm rot="10800000">
            <a:off x="2185470" y="1739053"/>
            <a:ext cx="52388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" name="Gruppe 3">
            <a:extLst>
              <a:ext uri="{FF2B5EF4-FFF2-40B4-BE49-F238E27FC236}">
                <a16:creationId xmlns:a16="http://schemas.microsoft.com/office/drawing/2014/main" id="{B993FACA-D338-8B96-1DAB-402733A1F2F0}"/>
              </a:ext>
            </a:extLst>
          </p:cNvPr>
          <p:cNvGrpSpPr/>
          <p:nvPr/>
        </p:nvGrpSpPr>
        <p:grpSpPr>
          <a:xfrm>
            <a:off x="2674126" y="1450740"/>
            <a:ext cx="1499312" cy="883954"/>
            <a:chOff x="2089348" y="798380"/>
            <a:chExt cx="1019175" cy="636984"/>
          </a:xfrm>
        </p:grpSpPr>
        <p:sp>
          <p:nvSpPr>
            <p:cNvPr id="5" name="Rektangel: afrundede hjørner 4">
              <a:extLst>
                <a:ext uri="{FF2B5EF4-FFF2-40B4-BE49-F238E27FC236}">
                  <a16:creationId xmlns:a16="http://schemas.microsoft.com/office/drawing/2014/main" id="{BCBB49C6-B774-4DCB-2292-E196933BE954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6" name="Rektangel: afrundede hjørner 4">
              <a:extLst>
                <a:ext uri="{FF2B5EF4-FFF2-40B4-BE49-F238E27FC236}">
                  <a16:creationId xmlns:a16="http://schemas.microsoft.com/office/drawing/2014/main" id="{A0ED9473-DD4D-B19A-1BE2-A61F5DAE5055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Tilstandsændres § 3?</a:t>
              </a:r>
              <a:endParaRPr lang="da-DK" sz="1400" kern="1200" dirty="0"/>
            </a:p>
          </p:txBody>
        </p:sp>
      </p:grpSp>
      <p:grpSp>
        <p:nvGrpSpPr>
          <p:cNvPr id="7" name="Gruppe 6">
            <a:extLst>
              <a:ext uri="{FF2B5EF4-FFF2-40B4-BE49-F238E27FC236}">
                <a16:creationId xmlns:a16="http://schemas.microsoft.com/office/drawing/2014/main" id="{51995916-3E37-407E-A77C-AE5638DC38DE}"/>
              </a:ext>
            </a:extLst>
          </p:cNvPr>
          <p:cNvGrpSpPr/>
          <p:nvPr/>
        </p:nvGrpSpPr>
        <p:grpSpPr>
          <a:xfrm>
            <a:off x="4200884" y="1450740"/>
            <a:ext cx="1499312" cy="883954"/>
            <a:chOff x="2089348" y="798380"/>
            <a:chExt cx="1019175" cy="636984"/>
          </a:xfrm>
        </p:grpSpPr>
        <p:sp>
          <p:nvSpPr>
            <p:cNvPr id="8" name="Rektangel: afrundede hjørner 7">
              <a:extLst>
                <a:ext uri="{FF2B5EF4-FFF2-40B4-BE49-F238E27FC236}">
                  <a16:creationId xmlns:a16="http://schemas.microsoft.com/office/drawing/2014/main" id="{E67C0189-F559-6D34-6E7F-97CB93DE22F4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9" name="Rektangel: afrundede hjørner 4">
              <a:extLst>
                <a:ext uri="{FF2B5EF4-FFF2-40B4-BE49-F238E27FC236}">
                  <a16:creationId xmlns:a16="http://schemas.microsoft.com/office/drawing/2014/main" id="{05F9DB92-3460-2D4A-3AA8-FA93B3D00CFD}"/>
                </a:ext>
              </a:extLst>
            </p:cNvPr>
            <p:cNvSpPr txBox="1"/>
            <p:nvPr/>
          </p:nvSpPr>
          <p:spPr>
            <a:xfrm>
              <a:off x="2108005" y="971340"/>
              <a:ext cx="981861" cy="44536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Skades eller forstyrres Bilag IV arter?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0" name="Gruppe 9">
            <a:extLst>
              <a:ext uri="{FF2B5EF4-FFF2-40B4-BE49-F238E27FC236}">
                <a16:creationId xmlns:a16="http://schemas.microsoft.com/office/drawing/2014/main" id="{5FF3546C-C06C-53F4-3BBE-F6F180E242E3}"/>
              </a:ext>
            </a:extLst>
          </p:cNvPr>
          <p:cNvGrpSpPr/>
          <p:nvPr/>
        </p:nvGrpSpPr>
        <p:grpSpPr>
          <a:xfrm>
            <a:off x="5727642" y="1453655"/>
            <a:ext cx="1499312" cy="883954"/>
            <a:chOff x="2089348" y="798380"/>
            <a:chExt cx="1019175" cy="636984"/>
          </a:xfrm>
        </p:grpSpPr>
        <p:sp>
          <p:nvSpPr>
            <p:cNvPr id="11" name="Rektangel: afrundede hjørner 10">
              <a:extLst>
                <a:ext uri="{FF2B5EF4-FFF2-40B4-BE49-F238E27FC236}">
                  <a16:creationId xmlns:a16="http://schemas.microsoft.com/office/drawing/2014/main" id="{4E4191FC-3CCC-C6C1-DBC0-85B25FDD0019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12" name="Rektangel: afrundede hjørner 4">
              <a:extLst>
                <a:ext uri="{FF2B5EF4-FFF2-40B4-BE49-F238E27FC236}">
                  <a16:creationId xmlns:a16="http://schemas.microsoft.com/office/drawing/2014/main" id="{C82C25AD-1859-482F-446C-EE576A744EF3}"/>
                </a:ext>
              </a:extLst>
            </p:cNvPr>
            <p:cNvSpPr txBox="1"/>
            <p:nvPr/>
          </p:nvSpPr>
          <p:spPr>
            <a:xfrm>
              <a:off x="2108005" y="969240"/>
              <a:ext cx="981861" cy="4474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Forringes eller hindres målopfyldelse for vandområder?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3" name="Gruppe 12">
            <a:extLst>
              <a:ext uri="{FF2B5EF4-FFF2-40B4-BE49-F238E27FC236}">
                <a16:creationId xmlns:a16="http://schemas.microsoft.com/office/drawing/2014/main" id="{96689B1D-9E3B-62A6-C12F-9726525229F3}"/>
              </a:ext>
            </a:extLst>
          </p:cNvPr>
          <p:cNvGrpSpPr/>
          <p:nvPr/>
        </p:nvGrpSpPr>
        <p:grpSpPr>
          <a:xfrm>
            <a:off x="324698" y="1453655"/>
            <a:ext cx="1847771" cy="883954"/>
            <a:chOff x="1834554" y="2149"/>
            <a:chExt cx="1273968" cy="636984"/>
          </a:xfrm>
        </p:grpSpPr>
        <p:sp>
          <p:nvSpPr>
            <p:cNvPr id="14" name="Rektangel: afrundede hjørner 13">
              <a:extLst>
                <a:ext uri="{FF2B5EF4-FFF2-40B4-BE49-F238E27FC236}">
                  <a16:creationId xmlns:a16="http://schemas.microsoft.com/office/drawing/2014/main" id="{6621C296-B4C2-6B0A-C129-CB2BD21E58D5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5" name="Rektangel: afrundede hjørner 4">
              <a:extLst>
                <a:ext uri="{FF2B5EF4-FFF2-40B4-BE49-F238E27FC236}">
                  <a16:creationId xmlns:a16="http://schemas.microsoft.com/office/drawing/2014/main" id="{3F3481F7-3227-7F3A-FCFE-B4D320AB4802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Afgørelse om ikke-miljøvurderingspligt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16" name="Venstre klammeparentes 15">
            <a:extLst>
              <a:ext uri="{FF2B5EF4-FFF2-40B4-BE49-F238E27FC236}">
                <a16:creationId xmlns:a16="http://schemas.microsoft.com/office/drawing/2014/main" id="{24E59245-8C77-4CC1-50BA-765143DBAA48}"/>
              </a:ext>
            </a:extLst>
          </p:cNvPr>
          <p:cNvSpPr/>
          <p:nvPr/>
        </p:nvSpPr>
        <p:spPr>
          <a:xfrm rot="16200000">
            <a:off x="4791328" y="1387513"/>
            <a:ext cx="921326" cy="2856383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grpSp>
        <p:nvGrpSpPr>
          <p:cNvPr id="17" name="Gruppe 16">
            <a:extLst>
              <a:ext uri="{FF2B5EF4-FFF2-40B4-BE49-F238E27FC236}">
                <a16:creationId xmlns:a16="http://schemas.microsoft.com/office/drawing/2014/main" id="{964507A9-3217-9CBC-C142-370537BFE13E}"/>
              </a:ext>
            </a:extLst>
          </p:cNvPr>
          <p:cNvGrpSpPr/>
          <p:nvPr/>
        </p:nvGrpSpPr>
        <p:grpSpPr>
          <a:xfrm>
            <a:off x="4328105" y="3283273"/>
            <a:ext cx="1847771" cy="883954"/>
            <a:chOff x="1834554" y="2149"/>
            <a:chExt cx="1273968" cy="636984"/>
          </a:xfrm>
        </p:grpSpPr>
        <p:sp>
          <p:nvSpPr>
            <p:cNvPr id="18" name="Rektangel: afrundede hjørner 17">
              <a:extLst>
                <a:ext uri="{FF2B5EF4-FFF2-40B4-BE49-F238E27FC236}">
                  <a16:creationId xmlns:a16="http://schemas.microsoft.com/office/drawing/2014/main" id="{BCA72627-943F-1E5E-386A-DE44B58FD3F7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9" name="Rektangel: afrundede hjørner 4">
              <a:extLst>
                <a:ext uri="{FF2B5EF4-FFF2-40B4-BE49-F238E27FC236}">
                  <a16:creationId xmlns:a16="http://schemas.microsoft.com/office/drawing/2014/main" id="{6923B82F-9364-0B06-5AE0-B10CC4E48168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20" name="Tekstfelt 19">
            <a:extLst>
              <a:ext uri="{FF2B5EF4-FFF2-40B4-BE49-F238E27FC236}">
                <a16:creationId xmlns:a16="http://schemas.microsoft.com/office/drawing/2014/main" id="{83D63C1B-2548-7CFC-A5C9-9361F3503331}"/>
              </a:ext>
            </a:extLst>
          </p:cNvPr>
          <p:cNvSpPr txBox="1"/>
          <p:nvPr/>
        </p:nvSpPr>
        <p:spPr>
          <a:xfrm>
            <a:off x="3789052" y="2429612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Kræver nærmere vurdering</a:t>
            </a:r>
          </a:p>
        </p:txBody>
      </p:sp>
      <p:grpSp>
        <p:nvGrpSpPr>
          <p:cNvPr id="21" name="Gruppe 20">
            <a:extLst>
              <a:ext uri="{FF2B5EF4-FFF2-40B4-BE49-F238E27FC236}">
                <a16:creationId xmlns:a16="http://schemas.microsoft.com/office/drawing/2014/main" id="{FD819BCA-8DB2-4FDC-9BD8-569F031F955A}"/>
              </a:ext>
            </a:extLst>
          </p:cNvPr>
          <p:cNvGrpSpPr/>
          <p:nvPr/>
        </p:nvGrpSpPr>
        <p:grpSpPr>
          <a:xfrm>
            <a:off x="7253032" y="1453655"/>
            <a:ext cx="710154" cy="873265"/>
            <a:chOff x="2089348" y="798380"/>
            <a:chExt cx="1019175" cy="636984"/>
          </a:xfrm>
        </p:grpSpPr>
        <p:sp>
          <p:nvSpPr>
            <p:cNvPr id="22" name="Rektangel: afrundede hjørner 21">
              <a:extLst>
                <a:ext uri="{FF2B5EF4-FFF2-40B4-BE49-F238E27FC236}">
                  <a16:creationId xmlns:a16="http://schemas.microsoft.com/office/drawing/2014/main" id="{069F0C1E-A81B-B27C-D14C-654DA0FE9748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3" name="Rektangel: afrundede hjørner 4">
              <a:extLst>
                <a:ext uri="{FF2B5EF4-FFF2-40B4-BE49-F238E27FC236}">
                  <a16:creationId xmlns:a16="http://schemas.microsoft.com/office/drawing/2014/main" id="{D7E61514-2970-3A5C-33EF-CF496CA004F8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2000"/>
                <a:t>…</a:t>
              </a:r>
              <a:endParaRPr lang="da-DK" sz="2000" kern="1200"/>
            </a:p>
          </p:txBody>
        </p:sp>
      </p:grpSp>
      <p:grpSp>
        <p:nvGrpSpPr>
          <p:cNvPr id="24" name="Gruppe 23">
            <a:extLst>
              <a:ext uri="{FF2B5EF4-FFF2-40B4-BE49-F238E27FC236}">
                <a16:creationId xmlns:a16="http://schemas.microsoft.com/office/drawing/2014/main" id="{BC750E3A-E7F1-7158-2813-E7851DA03571}"/>
              </a:ext>
            </a:extLst>
          </p:cNvPr>
          <p:cNvGrpSpPr/>
          <p:nvPr/>
        </p:nvGrpSpPr>
        <p:grpSpPr>
          <a:xfrm>
            <a:off x="6756531" y="277522"/>
            <a:ext cx="1499312" cy="883954"/>
            <a:chOff x="2089348" y="798380"/>
            <a:chExt cx="1019175" cy="636984"/>
          </a:xfrm>
        </p:grpSpPr>
        <p:sp>
          <p:nvSpPr>
            <p:cNvPr id="25" name="Rektangel: afrundede hjørner 24">
              <a:extLst>
                <a:ext uri="{FF2B5EF4-FFF2-40B4-BE49-F238E27FC236}">
                  <a16:creationId xmlns:a16="http://schemas.microsoft.com/office/drawing/2014/main" id="{857A7A78-F7DE-ACAF-C6A4-F50F2C3D6AAC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6" name="Rektangel: afrundede hjørner 4">
              <a:extLst>
                <a:ext uri="{FF2B5EF4-FFF2-40B4-BE49-F238E27FC236}">
                  <a16:creationId xmlns:a16="http://schemas.microsoft.com/office/drawing/2014/main" id="{11F40D8E-FEFE-EFC8-48A0-98DAAE287F97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OBS: Kendt tilstand for vandplanter?</a:t>
              </a:r>
              <a:endParaRPr lang="da-DK" sz="1400" kern="1200" dirty="0"/>
            </a:p>
          </p:txBody>
        </p:sp>
      </p:grpSp>
      <p:sp>
        <p:nvSpPr>
          <p:cNvPr id="27" name="Pil: højre 26">
            <a:extLst>
              <a:ext uri="{FF2B5EF4-FFF2-40B4-BE49-F238E27FC236}">
                <a16:creationId xmlns:a16="http://schemas.microsoft.com/office/drawing/2014/main" id="{5C5DAE34-1DB5-81D8-D1F5-6DD06C84B83B}"/>
              </a:ext>
            </a:extLst>
          </p:cNvPr>
          <p:cNvSpPr/>
          <p:nvPr/>
        </p:nvSpPr>
        <p:spPr>
          <a:xfrm rot="16200000">
            <a:off x="6844345" y="1112246"/>
            <a:ext cx="358032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28" name="Tekstfelt 27">
            <a:extLst>
              <a:ext uri="{FF2B5EF4-FFF2-40B4-BE49-F238E27FC236}">
                <a16:creationId xmlns:a16="http://schemas.microsoft.com/office/drawing/2014/main" id="{8E1A383E-B7CE-60DD-A81D-B2F53EC440F8}"/>
              </a:ext>
            </a:extLst>
          </p:cNvPr>
          <p:cNvSpPr txBox="1"/>
          <p:nvPr/>
        </p:nvSpPr>
        <p:spPr>
          <a:xfrm>
            <a:off x="8228396" y="36389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pSp>
        <p:nvGrpSpPr>
          <p:cNvPr id="29" name="Gruppe 28">
            <a:extLst>
              <a:ext uri="{FF2B5EF4-FFF2-40B4-BE49-F238E27FC236}">
                <a16:creationId xmlns:a16="http://schemas.microsoft.com/office/drawing/2014/main" id="{4BB68B9F-EF66-C5B9-9D5E-D29A33DAB85F}"/>
              </a:ext>
            </a:extLst>
          </p:cNvPr>
          <p:cNvGrpSpPr/>
          <p:nvPr/>
        </p:nvGrpSpPr>
        <p:grpSpPr>
          <a:xfrm>
            <a:off x="8882808" y="303413"/>
            <a:ext cx="1499312" cy="883954"/>
            <a:chOff x="2089348" y="798380"/>
            <a:chExt cx="1019175" cy="636984"/>
          </a:xfrm>
        </p:grpSpPr>
        <p:sp>
          <p:nvSpPr>
            <p:cNvPr id="30" name="Rektangel: afrundede hjørner 29">
              <a:extLst>
                <a:ext uri="{FF2B5EF4-FFF2-40B4-BE49-F238E27FC236}">
                  <a16:creationId xmlns:a16="http://schemas.microsoft.com/office/drawing/2014/main" id="{4040A43E-ADE0-6DFD-E7D3-D1F3A32C7F50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1" name="Rektangel: afrundede hjørner 4">
              <a:extLst>
                <a:ext uri="{FF2B5EF4-FFF2-40B4-BE49-F238E27FC236}">
                  <a16:creationId xmlns:a16="http://schemas.microsoft.com/office/drawing/2014/main" id="{997B760F-9B63-47A7-C601-12631D743D50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dirty="0"/>
                <a:t>Grødegennemgang</a:t>
              </a:r>
              <a:br>
                <a:rPr lang="da-DK" sz="1100" dirty="0"/>
              </a:br>
              <a:r>
                <a:rPr lang="da-DK" sz="1100" dirty="0"/>
                <a:t>1. Juli – 30. september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kern="1200" dirty="0"/>
                <a:t>(Før grødeskæring)</a:t>
              </a:r>
            </a:p>
          </p:txBody>
        </p:sp>
      </p:grpSp>
      <p:grpSp>
        <p:nvGrpSpPr>
          <p:cNvPr id="32" name="Gruppe 31">
            <a:extLst>
              <a:ext uri="{FF2B5EF4-FFF2-40B4-BE49-F238E27FC236}">
                <a16:creationId xmlns:a16="http://schemas.microsoft.com/office/drawing/2014/main" id="{E1821974-E97B-2BEC-73B8-C0F80BCA6605}"/>
              </a:ext>
            </a:extLst>
          </p:cNvPr>
          <p:cNvGrpSpPr/>
          <p:nvPr/>
        </p:nvGrpSpPr>
        <p:grpSpPr>
          <a:xfrm>
            <a:off x="4523135" y="4472026"/>
            <a:ext cx="1499312" cy="883954"/>
            <a:chOff x="2089348" y="798380"/>
            <a:chExt cx="1019175" cy="636984"/>
          </a:xfrm>
        </p:grpSpPr>
        <p:sp>
          <p:nvSpPr>
            <p:cNvPr id="33" name="Rektangel: afrundede hjørner 32">
              <a:extLst>
                <a:ext uri="{FF2B5EF4-FFF2-40B4-BE49-F238E27FC236}">
                  <a16:creationId xmlns:a16="http://schemas.microsoft.com/office/drawing/2014/main" id="{6A97B20A-F6E8-7B38-2627-F3A26AB64147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4" name="Rektangel: afrundede hjørner 4">
              <a:extLst>
                <a:ext uri="{FF2B5EF4-FFF2-40B4-BE49-F238E27FC236}">
                  <a16:creationId xmlns:a16="http://schemas.microsoft.com/office/drawing/2014/main" id="{2589AAD1-8CBF-86AA-7341-3AB08261DA36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Afgrænsnings-notat</a:t>
              </a:r>
              <a:endParaRPr lang="da-DK" sz="1400" kern="1200"/>
            </a:p>
          </p:txBody>
        </p:sp>
      </p:grpSp>
      <p:grpSp>
        <p:nvGrpSpPr>
          <p:cNvPr id="35" name="Gruppe 34">
            <a:extLst>
              <a:ext uri="{FF2B5EF4-FFF2-40B4-BE49-F238E27FC236}">
                <a16:creationId xmlns:a16="http://schemas.microsoft.com/office/drawing/2014/main" id="{7730D8C5-33A7-3F76-21FF-A20B824C0F09}"/>
              </a:ext>
            </a:extLst>
          </p:cNvPr>
          <p:cNvGrpSpPr/>
          <p:nvPr/>
        </p:nvGrpSpPr>
        <p:grpSpPr>
          <a:xfrm>
            <a:off x="4523135" y="5673760"/>
            <a:ext cx="1499312" cy="883954"/>
            <a:chOff x="2089348" y="798380"/>
            <a:chExt cx="1019175" cy="636984"/>
          </a:xfrm>
        </p:grpSpPr>
        <p:sp>
          <p:nvSpPr>
            <p:cNvPr id="36" name="Rektangel: afrundede hjørner 35">
              <a:extLst>
                <a:ext uri="{FF2B5EF4-FFF2-40B4-BE49-F238E27FC236}">
                  <a16:creationId xmlns:a16="http://schemas.microsoft.com/office/drawing/2014/main" id="{B227F4FB-3D82-BD13-C790-08215D3B96C8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7" name="Rektangel: afrundede hjørner 4">
              <a:extLst>
                <a:ext uri="{FF2B5EF4-FFF2-40B4-BE49-F238E27FC236}">
                  <a16:creationId xmlns:a16="http://schemas.microsoft.com/office/drawing/2014/main" id="{9B6B5C9F-E6FE-5631-A9DC-1C0D39B78E53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 Stjernehøring + SGAV</a:t>
              </a:r>
              <a:br>
                <a:rPr lang="da-DK" sz="1400"/>
              </a:br>
              <a:r>
                <a:rPr lang="da-DK" sz="1400"/>
                <a:t>Min. 14 dage</a:t>
              </a:r>
              <a:endParaRPr lang="da-DK" sz="1400" kern="1200"/>
            </a:p>
          </p:txBody>
        </p:sp>
      </p:grpSp>
      <p:sp>
        <p:nvSpPr>
          <p:cNvPr id="38" name="Pil: højre 37">
            <a:extLst>
              <a:ext uri="{FF2B5EF4-FFF2-40B4-BE49-F238E27FC236}">
                <a16:creationId xmlns:a16="http://schemas.microsoft.com/office/drawing/2014/main" id="{378DC0AE-7638-E109-EEA8-9F7DA8238C80}"/>
              </a:ext>
            </a:extLst>
          </p:cNvPr>
          <p:cNvSpPr/>
          <p:nvPr/>
        </p:nvSpPr>
        <p:spPr>
          <a:xfrm rot="5400000">
            <a:off x="5007183" y="2881359"/>
            <a:ext cx="489616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39" name="Pil: højre 38">
            <a:extLst>
              <a:ext uri="{FF2B5EF4-FFF2-40B4-BE49-F238E27FC236}">
                <a16:creationId xmlns:a16="http://schemas.microsoft.com/office/drawing/2014/main" id="{646584AC-DBAF-584B-E579-0E09F30377BD}"/>
              </a:ext>
            </a:extLst>
          </p:cNvPr>
          <p:cNvSpPr/>
          <p:nvPr/>
        </p:nvSpPr>
        <p:spPr>
          <a:xfrm rot="5400000">
            <a:off x="5122764" y="4163688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0" name="Pil: højre 39">
            <a:extLst>
              <a:ext uri="{FF2B5EF4-FFF2-40B4-BE49-F238E27FC236}">
                <a16:creationId xmlns:a16="http://schemas.microsoft.com/office/drawing/2014/main" id="{2F01A2AB-B330-EBC8-8FE6-DBD56DAAE8CA}"/>
              </a:ext>
            </a:extLst>
          </p:cNvPr>
          <p:cNvSpPr/>
          <p:nvPr/>
        </p:nvSpPr>
        <p:spPr>
          <a:xfrm rot="5400000">
            <a:off x="5003535" y="999083"/>
            <a:ext cx="496909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1" name="Pil: højre 40">
            <a:extLst>
              <a:ext uri="{FF2B5EF4-FFF2-40B4-BE49-F238E27FC236}">
                <a16:creationId xmlns:a16="http://schemas.microsoft.com/office/drawing/2014/main" id="{69D1F064-8EC3-82DF-60A7-24E7B5226C2B}"/>
              </a:ext>
            </a:extLst>
          </p:cNvPr>
          <p:cNvSpPr/>
          <p:nvPr/>
        </p:nvSpPr>
        <p:spPr>
          <a:xfrm>
            <a:off x="6028700" y="5953344"/>
            <a:ext cx="44859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2" name="Pil: højre 41">
            <a:extLst>
              <a:ext uri="{FF2B5EF4-FFF2-40B4-BE49-F238E27FC236}">
                <a16:creationId xmlns:a16="http://schemas.microsoft.com/office/drawing/2014/main" id="{881E922A-88DA-4C4C-E80A-2D7D404870EE}"/>
              </a:ext>
            </a:extLst>
          </p:cNvPr>
          <p:cNvSpPr/>
          <p:nvPr/>
        </p:nvSpPr>
        <p:spPr>
          <a:xfrm>
            <a:off x="8265209" y="611868"/>
            <a:ext cx="620683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3" name="Gruppe 42">
            <a:extLst>
              <a:ext uri="{FF2B5EF4-FFF2-40B4-BE49-F238E27FC236}">
                <a16:creationId xmlns:a16="http://schemas.microsoft.com/office/drawing/2014/main" id="{EA901B0C-88AD-A254-EECE-5A6697E9617A}"/>
              </a:ext>
            </a:extLst>
          </p:cNvPr>
          <p:cNvGrpSpPr/>
          <p:nvPr/>
        </p:nvGrpSpPr>
        <p:grpSpPr>
          <a:xfrm>
            <a:off x="4324730" y="64188"/>
            <a:ext cx="1847771" cy="883954"/>
            <a:chOff x="1834554" y="2149"/>
            <a:chExt cx="1273968" cy="636984"/>
          </a:xfrm>
        </p:grpSpPr>
        <p:sp>
          <p:nvSpPr>
            <p:cNvPr id="44" name="Rektangel: afrundede hjørner 43">
              <a:extLst>
                <a:ext uri="{FF2B5EF4-FFF2-40B4-BE49-F238E27FC236}">
                  <a16:creationId xmlns:a16="http://schemas.microsoft.com/office/drawing/2014/main" id="{15C963A1-8683-87D6-E83B-9460FE82ADA3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5" name="Rektangel: afrundede hjørner 4">
              <a:extLst>
                <a:ext uri="{FF2B5EF4-FFF2-40B4-BE49-F238E27FC236}">
                  <a16:creationId xmlns:a16="http://schemas.microsoft.com/office/drawing/2014/main" id="{B6A2D9DC-6F78-136D-6C0B-99DA9B4DE370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dirty="0"/>
                <a:t>Screening for      miljøvurdering</a:t>
              </a:r>
              <a:r>
                <a:rPr lang="da-DK" kern="1200" dirty="0"/>
                <a:t>	</a:t>
              </a:r>
            </a:p>
          </p:txBody>
        </p:sp>
      </p:grpSp>
      <p:sp>
        <p:nvSpPr>
          <p:cNvPr id="46" name="Pil: højre 45">
            <a:extLst>
              <a:ext uri="{FF2B5EF4-FFF2-40B4-BE49-F238E27FC236}">
                <a16:creationId xmlns:a16="http://schemas.microsoft.com/office/drawing/2014/main" id="{1B8E49B4-268E-15A2-E383-70E93EB436A3}"/>
              </a:ext>
            </a:extLst>
          </p:cNvPr>
          <p:cNvSpPr/>
          <p:nvPr/>
        </p:nvSpPr>
        <p:spPr>
          <a:xfrm rot="5400000">
            <a:off x="5122764" y="5339532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7" name="Gruppe 46">
            <a:extLst>
              <a:ext uri="{FF2B5EF4-FFF2-40B4-BE49-F238E27FC236}">
                <a16:creationId xmlns:a16="http://schemas.microsoft.com/office/drawing/2014/main" id="{E8B2F6DF-E91B-B45A-9039-F6AF61280323}"/>
              </a:ext>
            </a:extLst>
          </p:cNvPr>
          <p:cNvGrpSpPr/>
          <p:nvPr/>
        </p:nvGrpSpPr>
        <p:grpSpPr>
          <a:xfrm>
            <a:off x="6477297" y="5647870"/>
            <a:ext cx="1472889" cy="883954"/>
            <a:chOff x="1834554" y="2149"/>
            <a:chExt cx="1273968" cy="636984"/>
          </a:xfrm>
        </p:grpSpPr>
        <p:sp>
          <p:nvSpPr>
            <p:cNvPr id="48" name="Rektangel: afrundede hjørner 47">
              <a:extLst>
                <a:ext uri="{FF2B5EF4-FFF2-40B4-BE49-F238E27FC236}">
                  <a16:creationId xmlns:a16="http://schemas.microsoft.com/office/drawing/2014/main" id="{55D22C70-90A2-456A-FF76-F893656F8312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9" name="Rektangel: afrundede hjørner 4">
              <a:extLst>
                <a:ext uri="{FF2B5EF4-FFF2-40B4-BE49-F238E27FC236}">
                  <a16:creationId xmlns:a16="http://schemas.microsoft.com/office/drawing/2014/main" id="{2842C631-E238-E99E-2FF1-EB2D940C1FE4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Miljørapport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50" name="Tekstfelt 49">
            <a:extLst>
              <a:ext uri="{FF2B5EF4-FFF2-40B4-BE49-F238E27FC236}">
                <a16:creationId xmlns:a16="http://schemas.microsoft.com/office/drawing/2014/main" id="{837CF19B-D6D3-A69A-8913-2087A88EA0F9}"/>
              </a:ext>
            </a:extLst>
          </p:cNvPr>
          <p:cNvSpPr txBox="1"/>
          <p:nvPr/>
        </p:nvSpPr>
        <p:spPr>
          <a:xfrm>
            <a:off x="2146902" y="146005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aphicFrame>
        <p:nvGraphicFramePr>
          <p:cNvPr id="51" name="Diagram 50">
            <a:extLst>
              <a:ext uri="{FF2B5EF4-FFF2-40B4-BE49-F238E27FC236}">
                <a16:creationId xmlns:a16="http://schemas.microsoft.com/office/drawing/2014/main" id="{699AEE17-480A-4B2D-7932-3B6DA1D4BCFC}"/>
              </a:ext>
            </a:extLst>
          </p:cNvPr>
          <p:cNvGraphicFramePr/>
          <p:nvPr/>
        </p:nvGraphicFramePr>
        <p:xfrm>
          <a:off x="7301745" y="1141122"/>
          <a:ext cx="5060390" cy="4764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2" name="Billede 51">
            <a:extLst>
              <a:ext uri="{FF2B5EF4-FFF2-40B4-BE49-F238E27FC236}">
                <a16:creationId xmlns:a16="http://schemas.microsoft.com/office/drawing/2014/main" id="{ABC60852-3A7D-3759-A74B-10B54CD922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418" y="2629974"/>
            <a:ext cx="2494949" cy="3230640"/>
          </a:xfrm>
          <a:prstGeom prst="rect">
            <a:avLst/>
          </a:prstGeom>
        </p:spPr>
      </p:pic>
      <p:sp>
        <p:nvSpPr>
          <p:cNvPr id="53" name="Rektangel: afrundede hjørner 4">
            <a:extLst>
              <a:ext uri="{FF2B5EF4-FFF2-40B4-BE49-F238E27FC236}">
                <a16:creationId xmlns:a16="http://schemas.microsoft.com/office/drawing/2014/main" id="{B57ACCB5-FA38-1CBD-A9D0-DCA1741776AA}"/>
              </a:ext>
            </a:extLst>
          </p:cNvPr>
          <p:cNvSpPr txBox="1"/>
          <p:nvPr/>
        </p:nvSpPr>
        <p:spPr>
          <a:xfrm>
            <a:off x="4534624" y="3461564"/>
            <a:ext cx="1793652" cy="83217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24765" tIns="16510" rIns="24765" bIns="16510" numCol="1" spcCol="1270" anchor="ctr" anchorCtr="0">
            <a:noAutofit/>
          </a:bodyPr>
          <a:lstStyle/>
          <a:p>
            <a:pPr marL="0" lvl="0" indent="0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a-DK" sz="1400" dirty="0"/>
              <a:t>Miljøvurderingspligt</a:t>
            </a:r>
            <a:r>
              <a:rPr lang="da-DK" sz="1400" kern="1200" dirty="0"/>
              <a:t>	</a:t>
            </a:r>
          </a:p>
        </p:txBody>
      </p:sp>
      <p:grpSp>
        <p:nvGrpSpPr>
          <p:cNvPr id="55" name="Gruppe 54">
            <a:extLst>
              <a:ext uri="{FF2B5EF4-FFF2-40B4-BE49-F238E27FC236}">
                <a16:creationId xmlns:a16="http://schemas.microsoft.com/office/drawing/2014/main" id="{CE3DF33B-7E46-528E-0549-4AA4EE10D2AE}"/>
              </a:ext>
            </a:extLst>
          </p:cNvPr>
          <p:cNvGrpSpPr/>
          <p:nvPr/>
        </p:nvGrpSpPr>
        <p:grpSpPr>
          <a:xfrm>
            <a:off x="2274559" y="73573"/>
            <a:ext cx="1472889" cy="883954"/>
            <a:chOff x="1834554" y="2149"/>
            <a:chExt cx="1273968" cy="636984"/>
          </a:xfrm>
        </p:grpSpPr>
        <p:sp>
          <p:nvSpPr>
            <p:cNvPr id="56" name="Rektangel: afrundede hjørner 55">
              <a:extLst>
                <a:ext uri="{FF2B5EF4-FFF2-40B4-BE49-F238E27FC236}">
                  <a16:creationId xmlns:a16="http://schemas.microsoft.com/office/drawing/2014/main" id="{3F26BC54-38CB-E52C-34EC-AB4164F7D037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/>
            <a:p>
              <a:endParaRPr lang="da-DK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endParaRPr>
            </a:p>
          </p:txBody>
        </p:sp>
        <p:sp>
          <p:nvSpPr>
            <p:cNvPr id="57" name="Rektangel: afrundede hjørner 4">
              <a:extLst>
                <a:ext uri="{FF2B5EF4-FFF2-40B4-BE49-F238E27FC236}">
                  <a16:creationId xmlns:a16="http://schemas.microsoft.com/office/drawing/2014/main" id="{8B8AE0D2-BADA-5071-D731-F436FC25C4F8}"/>
                </a:ext>
              </a:extLst>
            </p:cNvPr>
            <p:cNvSpPr txBox="1"/>
            <p:nvPr/>
          </p:nvSpPr>
          <p:spPr>
            <a:xfrm>
              <a:off x="1853210" y="14154"/>
              <a:ext cx="1236655" cy="599670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b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</a:br>
              <a: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Påvirkninger</a:t>
              </a:r>
              <a:r>
                <a:rPr lang="da-DK" sz="1400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	</a:t>
              </a:r>
            </a:p>
          </p:txBody>
        </p:sp>
      </p:grpSp>
      <p:cxnSp>
        <p:nvCxnSpPr>
          <p:cNvPr id="59" name="Lige forbindelse 58">
            <a:extLst>
              <a:ext uri="{FF2B5EF4-FFF2-40B4-BE49-F238E27FC236}">
                <a16:creationId xmlns:a16="http://schemas.microsoft.com/office/drawing/2014/main" id="{18AB37DC-CE1D-73BB-5FE2-A38F8BB7E217}"/>
              </a:ext>
            </a:extLst>
          </p:cNvPr>
          <p:cNvCxnSpPr>
            <a:cxnSpLocks/>
            <a:stCxn id="57" idx="3"/>
            <a:endCxn id="45" idx="1"/>
          </p:cNvCxnSpPr>
          <p:nvPr/>
        </p:nvCxnSpPr>
        <p:spPr>
          <a:xfrm flipV="1">
            <a:off x="3725878" y="506166"/>
            <a:ext cx="652971" cy="154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Ellipse 62">
            <a:extLst>
              <a:ext uri="{FF2B5EF4-FFF2-40B4-BE49-F238E27FC236}">
                <a16:creationId xmlns:a16="http://schemas.microsoft.com/office/drawing/2014/main" id="{7DDA4ADF-3EF9-5C06-797A-003C554C01C8}"/>
              </a:ext>
            </a:extLst>
          </p:cNvPr>
          <p:cNvSpPr/>
          <p:nvPr/>
        </p:nvSpPr>
        <p:spPr>
          <a:xfrm>
            <a:off x="6175876" y="-79129"/>
            <a:ext cx="4824480" cy="170722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262789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81BF0-1497-7851-E124-81C0C5184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D3A7B-8D27-072D-65BD-6B5DCB947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E0706B3E-A636-F282-41A4-9FA24BE4F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3" name="Title 9">
            <a:extLst>
              <a:ext uri="{FF2B5EF4-FFF2-40B4-BE49-F238E27FC236}">
                <a16:creationId xmlns:a16="http://schemas.microsoft.com/office/drawing/2014/main" id="{8034CD6A-F877-9F1D-F5F5-627F1377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01" y="861408"/>
            <a:ext cx="11506200" cy="971550"/>
          </a:xfrm>
        </p:spPr>
        <p:txBody>
          <a:bodyPr/>
          <a:lstStyle/>
          <a:p>
            <a:r>
              <a:rPr lang="en-GB" dirty="0" err="1"/>
              <a:t>Grødeskæringen</a:t>
            </a:r>
            <a:endParaRPr lang="en-GB" dirty="0"/>
          </a:p>
        </p:txBody>
      </p:sp>
      <p:sp>
        <p:nvSpPr>
          <p:cNvPr id="9" name="Tekstfelt 8">
            <a:extLst>
              <a:ext uri="{FF2B5EF4-FFF2-40B4-BE49-F238E27FC236}">
                <a16:creationId xmlns:a16="http://schemas.microsoft.com/office/drawing/2014/main" id="{3AC042E0-88C4-8B0B-C338-1D7A9AD6A064}"/>
              </a:ext>
            </a:extLst>
          </p:cNvPr>
          <p:cNvSpPr txBox="1"/>
          <p:nvPr/>
        </p:nvSpPr>
        <p:spPr>
          <a:xfrm>
            <a:off x="602901" y="1398141"/>
            <a:ext cx="58481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Er vedligeholdelsen nødvendig? </a:t>
            </a:r>
            <a:br>
              <a:rPr lang="da-DK" dirty="0"/>
            </a:br>
            <a:endParaRPr lang="da-DK" dirty="0"/>
          </a:p>
          <a:p>
            <a:r>
              <a:rPr lang="da-DK" dirty="0"/>
              <a:t>Overvej om grødeskæringen kan erstattes med brinkskæring</a:t>
            </a:r>
          </a:p>
          <a:p>
            <a:endParaRPr lang="da-DK" dirty="0"/>
          </a:p>
          <a:p>
            <a:r>
              <a:rPr lang="da-DK" dirty="0"/>
              <a:t>Inddrag </a:t>
            </a:r>
            <a:r>
              <a:rPr lang="da-DK" dirty="0" err="1"/>
              <a:t>åmændene</a:t>
            </a:r>
            <a:r>
              <a:rPr lang="da-DK" dirty="0"/>
              <a:t> og deres erfaringer</a:t>
            </a:r>
          </a:p>
          <a:p>
            <a:endParaRPr lang="da-DK" dirty="0"/>
          </a:p>
          <a:p>
            <a:r>
              <a:rPr lang="da-DK" dirty="0"/>
              <a:t>Husk: </a:t>
            </a:r>
          </a:p>
          <a:p>
            <a:endParaRPr lang="da-DK" dirty="0"/>
          </a:p>
          <a:p>
            <a:endParaRPr lang="da-DK" dirty="0"/>
          </a:p>
          <a:p>
            <a:r>
              <a:rPr lang="da-DK" dirty="0"/>
              <a:t> </a:t>
            </a:r>
          </a:p>
        </p:txBody>
      </p:sp>
      <p:pic>
        <p:nvPicPr>
          <p:cNvPr id="7" name="Billede 6">
            <a:extLst>
              <a:ext uri="{FF2B5EF4-FFF2-40B4-BE49-F238E27FC236}">
                <a16:creationId xmlns:a16="http://schemas.microsoft.com/office/drawing/2014/main" id="{0D575B2F-71DF-9F5D-0779-E9CB57C54B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487"/>
          <a:stretch>
            <a:fillRect/>
          </a:stretch>
        </p:blipFill>
        <p:spPr>
          <a:xfrm>
            <a:off x="1721219" y="3571272"/>
            <a:ext cx="4585796" cy="2698237"/>
          </a:xfrm>
          <a:prstGeom prst="rect">
            <a:avLst/>
          </a:prstGeom>
        </p:spPr>
      </p:pic>
      <p:pic>
        <p:nvPicPr>
          <p:cNvPr id="15" name="Billede 14">
            <a:extLst>
              <a:ext uri="{FF2B5EF4-FFF2-40B4-BE49-F238E27FC236}">
                <a16:creationId xmlns:a16="http://schemas.microsoft.com/office/drawing/2014/main" id="{00D4C09E-D935-4294-5E48-A7E0AFDEB1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1947" y="272227"/>
            <a:ext cx="4867954" cy="5896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94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7645E-E3CC-01C8-F1F2-DB9371B3C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38C1C868-393E-8372-7190-577271F6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96" name="Tekstfelt 95">
            <a:extLst>
              <a:ext uri="{FF2B5EF4-FFF2-40B4-BE49-F238E27FC236}">
                <a16:creationId xmlns:a16="http://schemas.microsoft.com/office/drawing/2014/main" id="{17F27AF5-8566-5AA4-B1B6-160E953E36C5}"/>
              </a:ext>
            </a:extLst>
          </p:cNvPr>
          <p:cNvSpPr txBox="1"/>
          <p:nvPr/>
        </p:nvSpPr>
        <p:spPr>
          <a:xfrm>
            <a:off x="454136" y="1828854"/>
            <a:ext cx="4318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da-DK" dirty="0"/>
            </a:br>
            <a:r>
              <a:rPr lang="da-DK" dirty="0"/>
              <a:t>Når vedligeholdelsen er fastlagt  undersøges datagrundlaget</a:t>
            </a:r>
          </a:p>
          <a:p>
            <a:endParaRPr lang="da-DK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a-DK" dirty="0"/>
              <a:t>Er der kendt tilstand for vandplanter?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a-DK" dirty="0"/>
          </a:p>
          <a:p>
            <a:endParaRPr lang="da-DK" dirty="0"/>
          </a:p>
          <a:p>
            <a:endParaRPr lang="da-DK" dirty="0"/>
          </a:p>
        </p:txBody>
      </p:sp>
      <p:sp>
        <p:nvSpPr>
          <p:cNvPr id="3" name="Rektangel 2" descr="Storblomstret vandranunkel | Kongeåen">
            <a:extLst>
              <a:ext uri="{FF2B5EF4-FFF2-40B4-BE49-F238E27FC236}">
                <a16:creationId xmlns:a16="http://schemas.microsoft.com/office/drawing/2014/main" id="{ADBFDA22-8C2C-4B1A-6AC5-318D67BC7BFF}"/>
              </a:ext>
            </a:extLst>
          </p:cNvPr>
          <p:cNvSpPr/>
          <p:nvPr/>
        </p:nvSpPr>
        <p:spPr>
          <a:xfrm>
            <a:off x="5257247" y="798448"/>
            <a:ext cx="6268212" cy="4677903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" r="-2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761572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015A1-494F-32E7-782F-C6BEDF28F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5928391A-F979-FE78-4D86-CD038BDDF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pic>
        <p:nvPicPr>
          <p:cNvPr id="8" name="Billede 7">
            <a:extLst>
              <a:ext uri="{FF2B5EF4-FFF2-40B4-BE49-F238E27FC236}">
                <a16:creationId xmlns:a16="http://schemas.microsoft.com/office/drawing/2014/main" id="{D3ED4A8C-E92F-00F8-AE55-95FB6277E0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497" t="12250" r="3712"/>
          <a:stretch>
            <a:fillRect/>
          </a:stretch>
        </p:blipFill>
        <p:spPr>
          <a:xfrm>
            <a:off x="0" y="1194207"/>
            <a:ext cx="6558300" cy="4771036"/>
          </a:xfrm>
          <a:prstGeom prst="rect">
            <a:avLst/>
          </a:prstGeom>
        </p:spPr>
      </p:pic>
      <p:pic>
        <p:nvPicPr>
          <p:cNvPr id="9" name="Billede 8">
            <a:extLst>
              <a:ext uri="{FF2B5EF4-FFF2-40B4-BE49-F238E27FC236}">
                <a16:creationId xmlns:a16="http://schemas.microsoft.com/office/drawing/2014/main" id="{0D6DFEC3-B71B-90B2-8AD8-9744DD71B2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79" t="13413"/>
          <a:stretch>
            <a:fillRect/>
          </a:stretch>
        </p:blipFill>
        <p:spPr>
          <a:xfrm>
            <a:off x="6795734" y="1194207"/>
            <a:ext cx="5140047" cy="4771036"/>
          </a:xfrm>
          <a:prstGeom prst="rect">
            <a:avLst/>
          </a:prstGeom>
        </p:spPr>
      </p:pic>
      <p:sp>
        <p:nvSpPr>
          <p:cNvPr id="3" name="Tekstfelt 2">
            <a:extLst>
              <a:ext uri="{FF2B5EF4-FFF2-40B4-BE49-F238E27FC236}">
                <a16:creationId xmlns:a16="http://schemas.microsoft.com/office/drawing/2014/main" id="{68B1A4EF-1513-7024-3F53-BC4D52487D4E}"/>
              </a:ext>
            </a:extLst>
          </p:cNvPr>
          <p:cNvSpPr txBox="1"/>
          <p:nvPr/>
        </p:nvSpPr>
        <p:spPr>
          <a:xfrm>
            <a:off x="-10761" y="824875"/>
            <a:ext cx="3634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VP3II (Datagrundlag t.o.m. 2020) </a:t>
            </a: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53BA905B-A571-F1FE-E292-38194684E32E}"/>
              </a:ext>
            </a:extLst>
          </p:cNvPr>
          <p:cNvSpPr txBox="1"/>
          <p:nvPr/>
        </p:nvSpPr>
        <p:spPr>
          <a:xfrm>
            <a:off x="6795734" y="824875"/>
            <a:ext cx="2837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Vandplanter Vanda 2020+</a:t>
            </a:r>
          </a:p>
        </p:txBody>
      </p:sp>
    </p:spTree>
    <p:extLst>
      <p:ext uri="{BB962C8B-B14F-4D97-AF65-F5344CB8AC3E}">
        <p14:creationId xmlns:p14="http://schemas.microsoft.com/office/powerpoint/2010/main" val="725310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72CCA-D86A-1EE4-3B39-E63FFFC516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lede 3">
            <a:extLst>
              <a:ext uri="{FF2B5EF4-FFF2-40B4-BE49-F238E27FC236}">
                <a16:creationId xmlns:a16="http://schemas.microsoft.com/office/drawing/2014/main" id="{628BCC92-B04E-95C9-8881-0562CA8CD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8556" y="365437"/>
            <a:ext cx="6493093" cy="5692391"/>
          </a:xfrm>
          <a:prstGeom prst="rect">
            <a:avLst/>
          </a:prstGeom>
        </p:spPr>
      </p:pic>
      <p:pic>
        <p:nvPicPr>
          <p:cNvPr id="6" name="Billede 5">
            <a:extLst>
              <a:ext uri="{FF2B5EF4-FFF2-40B4-BE49-F238E27FC236}">
                <a16:creationId xmlns:a16="http://schemas.microsoft.com/office/drawing/2014/main" id="{5F542BA8-F4D7-36F6-DFA6-9D30362FC5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49" r="17694"/>
          <a:stretch>
            <a:fillRect/>
          </a:stretch>
        </p:blipFill>
        <p:spPr>
          <a:xfrm>
            <a:off x="0" y="800172"/>
            <a:ext cx="5578556" cy="4077269"/>
          </a:xfrm>
          <a:prstGeom prst="rect">
            <a:avLst/>
          </a:prstGeom>
        </p:spPr>
      </p:pic>
      <p:sp>
        <p:nvSpPr>
          <p:cNvPr id="3" name="Tekstfelt 2">
            <a:extLst>
              <a:ext uri="{FF2B5EF4-FFF2-40B4-BE49-F238E27FC236}">
                <a16:creationId xmlns:a16="http://schemas.microsoft.com/office/drawing/2014/main" id="{6AD596C3-BF7A-398F-5FB6-82864F705D09}"/>
              </a:ext>
            </a:extLst>
          </p:cNvPr>
          <p:cNvSpPr txBox="1"/>
          <p:nvPr/>
        </p:nvSpPr>
        <p:spPr>
          <a:xfrm>
            <a:off x="557637" y="5420052"/>
            <a:ext cx="48148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Skal vi bruge DVPI til miljøvurderingen?</a:t>
            </a:r>
          </a:p>
          <a:p>
            <a:endParaRPr lang="da-DK" dirty="0"/>
          </a:p>
          <a:p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245380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596E-7A8A-4F30-ACB8-BA9A5B3F73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85D72A87-4468-C021-7D06-600FF3AEF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15" name="Tekstfelt 14">
            <a:extLst>
              <a:ext uri="{FF2B5EF4-FFF2-40B4-BE49-F238E27FC236}">
                <a16:creationId xmlns:a16="http://schemas.microsoft.com/office/drawing/2014/main" id="{EC2B47CF-8042-AC51-D8BC-982A6416B4F4}"/>
              </a:ext>
            </a:extLst>
          </p:cNvPr>
          <p:cNvSpPr txBox="1"/>
          <p:nvPr/>
        </p:nvSpPr>
        <p:spPr>
          <a:xfrm>
            <a:off x="655656" y="1832958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>
                <a:hlinkClick r:id="rId4"/>
              </a:rPr>
              <a:t>https://vandportalen.dk/</a:t>
            </a:r>
            <a:endParaRPr lang="da-DK" dirty="0"/>
          </a:p>
        </p:txBody>
      </p:sp>
      <p:sp>
        <p:nvSpPr>
          <p:cNvPr id="16" name="Title 9">
            <a:extLst>
              <a:ext uri="{FF2B5EF4-FFF2-40B4-BE49-F238E27FC236}">
                <a16:creationId xmlns:a16="http://schemas.microsoft.com/office/drawing/2014/main" id="{3F5B05EE-7C30-00BE-49C8-303025180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01" y="861408"/>
            <a:ext cx="11506200" cy="971550"/>
          </a:xfrm>
        </p:spPr>
        <p:txBody>
          <a:bodyPr/>
          <a:lstStyle/>
          <a:p>
            <a:r>
              <a:rPr lang="en-GB" dirty="0"/>
              <a:t>DVPI-</a:t>
            </a:r>
            <a:r>
              <a:rPr lang="en-GB" dirty="0" err="1"/>
              <a:t>beregneren</a:t>
            </a:r>
            <a:endParaRPr lang="en-GB" dirty="0"/>
          </a:p>
        </p:txBody>
      </p:sp>
      <p:pic>
        <p:nvPicPr>
          <p:cNvPr id="18" name="Billede 17">
            <a:extLst>
              <a:ext uri="{FF2B5EF4-FFF2-40B4-BE49-F238E27FC236}">
                <a16:creationId xmlns:a16="http://schemas.microsoft.com/office/drawing/2014/main" id="{1204D381-61E2-76F7-0A2A-D9678DF0A1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4062" y="969052"/>
            <a:ext cx="6534237" cy="491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720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F1A35-A108-441B-40EC-6D9F6399F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l: højre 2">
            <a:extLst>
              <a:ext uri="{FF2B5EF4-FFF2-40B4-BE49-F238E27FC236}">
                <a16:creationId xmlns:a16="http://schemas.microsoft.com/office/drawing/2014/main" id="{E3D49E6A-8D15-B878-590B-4669962D87EF}"/>
              </a:ext>
            </a:extLst>
          </p:cNvPr>
          <p:cNvSpPr/>
          <p:nvPr/>
        </p:nvSpPr>
        <p:spPr>
          <a:xfrm rot="10800000">
            <a:off x="2185470" y="1739053"/>
            <a:ext cx="52388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" name="Gruppe 3">
            <a:extLst>
              <a:ext uri="{FF2B5EF4-FFF2-40B4-BE49-F238E27FC236}">
                <a16:creationId xmlns:a16="http://schemas.microsoft.com/office/drawing/2014/main" id="{1AF95C28-F282-5CE1-8CDC-F71DC141A6FE}"/>
              </a:ext>
            </a:extLst>
          </p:cNvPr>
          <p:cNvGrpSpPr/>
          <p:nvPr/>
        </p:nvGrpSpPr>
        <p:grpSpPr>
          <a:xfrm>
            <a:off x="2674126" y="1450740"/>
            <a:ext cx="1499312" cy="883954"/>
            <a:chOff x="2089348" y="798380"/>
            <a:chExt cx="1019175" cy="636984"/>
          </a:xfrm>
        </p:grpSpPr>
        <p:sp>
          <p:nvSpPr>
            <p:cNvPr id="5" name="Rektangel: afrundede hjørner 4">
              <a:extLst>
                <a:ext uri="{FF2B5EF4-FFF2-40B4-BE49-F238E27FC236}">
                  <a16:creationId xmlns:a16="http://schemas.microsoft.com/office/drawing/2014/main" id="{047DA7F7-2589-DF24-2419-6E17ED489C5D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6" name="Rektangel: afrundede hjørner 4">
              <a:extLst>
                <a:ext uri="{FF2B5EF4-FFF2-40B4-BE49-F238E27FC236}">
                  <a16:creationId xmlns:a16="http://schemas.microsoft.com/office/drawing/2014/main" id="{F62245F0-B00D-87D5-AFA7-4EEA6181B006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Tilstandsændres § 3?</a:t>
              </a:r>
              <a:endParaRPr lang="da-DK" sz="1400" kern="1200" dirty="0"/>
            </a:p>
          </p:txBody>
        </p:sp>
      </p:grpSp>
      <p:grpSp>
        <p:nvGrpSpPr>
          <p:cNvPr id="7" name="Gruppe 6">
            <a:extLst>
              <a:ext uri="{FF2B5EF4-FFF2-40B4-BE49-F238E27FC236}">
                <a16:creationId xmlns:a16="http://schemas.microsoft.com/office/drawing/2014/main" id="{9B521A86-1586-6BED-46DF-81E7A29F1D28}"/>
              </a:ext>
            </a:extLst>
          </p:cNvPr>
          <p:cNvGrpSpPr/>
          <p:nvPr/>
        </p:nvGrpSpPr>
        <p:grpSpPr>
          <a:xfrm>
            <a:off x="4200884" y="1450740"/>
            <a:ext cx="1499312" cy="883954"/>
            <a:chOff x="2089348" y="798380"/>
            <a:chExt cx="1019175" cy="636984"/>
          </a:xfrm>
        </p:grpSpPr>
        <p:sp>
          <p:nvSpPr>
            <p:cNvPr id="8" name="Rektangel: afrundede hjørner 7">
              <a:extLst>
                <a:ext uri="{FF2B5EF4-FFF2-40B4-BE49-F238E27FC236}">
                  <a16:creationId xmlns:a16="http://schemas.microsoft.com/office/drawing/2014/main" id="{5BF9818C-A1C7-CB44-37F7-55B9C9050EC3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9" name="Rektangel: afrundede hjørner 4">
              <a:extLst>
                <a:ext uri="{FF2B5EF4-FFF2-40B4-BE49-F238E27FC236}">
                  <a16:creationId xmlns:a16="http://schemas.microsoft.com/office/drawing/2014/main" id="{8947257D-BDDE-3167-C440-FD679E619AE6}"/>
                </a:ext>
              </a:extLst>
            </p:cNvPr>
            <p:cNvSpPr txBox="1"/>
            <p:nvPr/>
          </p:nvSpPr>
          <p:spPr>
            <a:xfrm>
              <a:off x="2108005" y="971340"/>
              <a:ext cx="981861" cy="44536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Skades eller forstyrres Bilag IV arter?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0" name="Gruppe 9">
            <a:extLst>
              <a:ext uri="{FF2B5EF4-FFF2-40B4-BE49-F238E27FC236}">
                <a16:creationId xmlns:a16="http://schemas.microsoft.com/office/drawing/2014/main" id="{FB0E4FF2-3F0D-C057-57A6-63681441B298}"/>
              </a:ext>
            </a:extLst>
          </p:cNvPr>
          <p:cNvGrpSpPr/>
          <p:nvPr/>
        </p:nvGrpSpPr>
        <p:grpSpPr>
          <a:xfrm>
            <a:off x="5727642" y="1453655"/>
            <a:ext cx="1499312" cy="883954"/>
            <a:chOff x="2089348" y="798380"/>
            <a:chExt cx="1019175" cy="636984"/>
          </a:xfrm>
        </p:grpSpPr>
        <p:sp>
          <p:nvSpPr>
            <p:cNvPr id="11" name="Rektangel: afrundede hjørner 10">
              <a:extLst>
                <a:ext uri="{FF2B5EF4-FFF2-40B4-BE49-F238E27FC236}">
                  <a16:creationId xmlns:a16="http://schemas.microsoft.com/office/drawing/2014/main" id="{D35CC8C4-FE9C-FC6A-BA1F-BA7E95854086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12" name="Rektangel: afrundede hjørner 4">
              <a:extLst>
                <a:ext uri="{FF2B5EF4-FFF2-40B4-BE49-F238E27FC236}">
                  <a16:creationId xmlns:a16="http://schemas.microsoft.com/office/drawing/2014/main" id="{A08B80EF-F869-885C-0F4B-BF98948B2D44}"/>
                </a:ext>
              </a:extLst>
            </p:cNvPr>
            <p:cNvSpPr txBox="1"/>
            <p:nvPr/>
          </p:nvSpPr>
          <p:spPr>
            <a:xfrm>
              <a:off x="2108005" y="969240"/>
              <a:ext cx="981861" cy="4474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a-DK" sz="1400" dirty="0"/>
                <a:t>Forringes eller hindres målopfyldelse for vandområder?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da-DK" sz="1400" kern="1200" dirty="0"/>
            </a:p>
          </p:txBody>
        </p:sp>
      </p:grpSp>
      <p:grpSp>
        <p:nvGrpSpPr>
          <p:cNvPr id="13" name="Gruppe 12">
            <a:extLst>
              <a:ext uri="{FF2B5EF4-FFF2-40B4-BE49-F238E27FC236}">
                <a16:creationId xmlns:a16="http://schemas.microsoft.com/office/drawing/2014/main" id="{F9CE4E68-C643-806B-89CD-3BFE9A6936C2}"/>
              </a:ext>
            </a:extLst>
          </p:cNvPr>
          <p:cNvGrpSpPr/>
          <p:nvPr/>
        </p:nvGrpSpPr>
        <p:grpSpPr>
          <a:xfrm>
            <a:off x="324698" y="1453655"/>
            <a:ext cx="1847771" cy="883954"/>
            <a:chOff x="1834554" y="2149"/>
            <a:chExt cx="1273968" cy="636984"/>
          </a:xfrm>
        </p:grpSpPr>
        <p:sp>
          <p:nvSpPr>
            <p:cNvPr id="14" name="Rektangel: afrundede hjørner 13">
              <a:extLst>
                <a:ext uri="{FF2B5EF4-FFF2-40B4-BE49-F238E27FC236}">
                  <a16:creationId xmlns:a16="http://schemas.microsoft.com/office/drawing/2014/main" id="{0386CC7D-B0B1-9A05-F223-62757A5DC4D7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5" name="Rektangel: afrundede hjørner 4">
              <a:extLst>
                <a:ext uri="{FF2B5EF4-FFF2-40B4-BE49-F238E27FC236}">
                  <a16:creationId xmlns:a16="http://schemas.microsoft.com/office/drawing/2014/main" id="{677B8BCB-5A0B-862F-0260-68FACF50BA6C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Afgørelse om ikke-miljøvurderingspligt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16" name="Venstre klammeparentes 15">
            <a:extLst>
              <a:ext uri="{FF2B5EF4-FFF2-40B4-BE49-F238E27FC236}">
                <a16:creationId xmlns:a16="http://schemas.microsoft.com/office/drawing/2014/main" id="{598D0BD9-AEC0-F143-8E3E-D233E8356177}"/>
              </a:ext>
            </a:extLst>
          </p:cNvPr>
          <p:cNvSpPr/>
          <p:nvPr/>
        </p:nvSpPr>
        <p:spPr>
          <a:xfrm rot="16200000">
            <a:off x="4791328" y="1387513"/>
            <a:ext cx="921326" cy="2856383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grpSp>
        <p:nvGrpSpPr>
          <p:cNvPr id="17" name="Gruppe 16">
            <a:extLst>
              <a:ext uri="{FF2B5EF4-FFF2-40B4-BE49-F238E27FC236}">
                <a16:creationId xmlns:a16="http://schemas.microsoft.com/office/drawing/2014/main" id="{2DD1AFB2-8C38-530D-5995-5E9CE6D30987}"/>
              </a:ext>
            </a:extLst>
          </p:cNvPr>
          <p:cNvGrpSpPr/>
          <p:nvPr/>
        </p:nvGrpSpPr>
        <p:grpSpPr>
          <a:xfrm>
            <a:off x="4328105" y="3283273"/>
            <a:ext cx="1847771" cy="883954"/>
            <a:chOff x="1834554" y="2149"/>
            <a:chExt cx="1273968" cy="636984"/>
          </a:xfrm>
        </p:grpSpPr>
        <p:sp>
          <p:nvSpPr>
            <p:cNvPr id="18" name="Rektangel: afrundede hjørner 17">
              <a:extLst>
                <a:ext uri="{FF2B5EF4-FFF2-40B4-BE49-F238E27FC236}">
                  <a16:creationId xmlns:a16="http://schemas.microsoft.com/office/drawing/2014/main" id="{2D3A5DEC-5561-EBF9-DF27-18B2CD2671FD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19" name="Rektangel: afrundede hjørner 4">
              <a:extLst>
                <a:ext uri="{FF2B5EF4-FFF2-40B4-BE49-F238E27FC236}">
                  <a16:creationId xmlns:a16="http://schemas.microsoft.com/office/drawing/2014/main" id="{8435C70E-16A6-D251-2B4E-7FDD0BDC314A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Miljøvurderingspligt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20" name="Tekstfelt 19">
            <a:extLst>
              <a:ext uri="{FF2B5EF4-FFF2-40B4-BE49-F238E27FC236}">
                <a16:creationId xmlns:a16="http://schemas.microsoft.com/office/drawing/2014/main" id="{3F915369-8219-749A-773E-F2D7769EB80A}"/>
              </a:ext>
            </a:extLst>
          </p:cNvPr>
          <p:cNvSpPr txBox="1"/>
          <p:nvPr/>
        </p:nvSpPr>
        <p:spPr>
          <a:xfrm>
            <a:off x="3789052" y="2429612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Kræver nærmere vurdering</a:t>
            </a:r>
          </a:p>
        </p:txBody>
      </p:sp>
      <p:grpSp>
        <p:nvGrpSpPr>
          <p:cNvPr id="21" name="Gruppe 20">
            <a:extLst>
              <a:ext uri="{FF2B5EF4-FFF2-40B4-BE49-F238E27FC236}">
                <a16:creationId xmlns:a16="http://schemas.microsoft.com/office/drawing/2014/main" id="{13D182EB-B365-5407-5704-4BBB740BA956}"/>
              </a:ext>
            </a:extLst>
          </p:cNvPr>
          <p:cNvGrpSpPr/>
          <p:nvPr/>
        </p:nvGrpSpPr>
        <p:grpSpPr>
          <a:xfrm>
            <a:off x="7253032" y="1453655"/>
            <a:ext cx="710154" cy="873265"/>
            <a:chOff x="2089348" y="798380"/>
            <a:chExt cx="1019175" cy="636984"/>
          </a:xfrm>
        </p:grpSpPr>
        <p:sp>
          <p:nvSpPr>
            <p:cNvPr id="22" name="Rektangel: afrundede hjørner 21">
              <a:extLst>
                <a:ext uri="{FF2B5EF4-FFF2-40B4-BE49-F238E27FC236}">
                  <a16:creationId xmlns:a16="http://schemas.microsoft.com/office/drawing/2014/main" id="{7139E262-258E-72D8-E6CD-EBD4CED8FF35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3" name="Rektangel: afrundede hjørner 4">
              <a:extLst>
                <a:ext uri="{FF2B5EF4-FFF2-40B4-BE49-F238E27FC236}">
                  <a16:creationId xmlns:a16="http://schemas.microsoft.com/office/drawing/2014/main" id="{E9895288-1384-FB5A-7C27-077221C02A5A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2000"/>
                <a:t>…</a:t>
              </a:r>
              <a:endParaRPr lang="da-DK" sz="2000" kern="1200"/>
            </a:p>
          </p:txBody>
        </p:sp>
      </p:grpSp>
      <p:grpSp>
        <p:nvGrpSpPr>
          <p:cNvPr id="24" name="Gruppe 23">
            <a:extLst>
              <a:ext uri="{FF2B5EF4-FFF2-40B4-BE49-F238E27FC236}">
                <a16:creationId xmlns:a16="http://schemas.microsoft.com/office/drawing/2014/main" id="{517AEF6B-30B7-3F46-2C5C-1038A6888D44}"/>
              </a:ext>
            </a:extLst>
          </p:cNvPr>
          <p:cNvGrpSpPr/>
          <p:nvPr/>
        </p:nvGrpSpPr>
        <p:grpSpPr>
          <a:xfrm>
            <a:off x="6756531" y="277522"/>
            <a:ext cx="1499312" cy="883954"/>
            <a:chOff x="2089348" y="798380"/>
            <a:chExt cx="1019175" cy="636984"/>
          </a:xfrm>
        </p:grpSpPr>
        <p:sp>
          <p:nvSpPr>
            <p:cNvPr id="25" name="Rektangel: afrundede hjørner 24">
              <a:extLst>
                <a:ext uri="{FF2B5EF4-FFF2-40B4-BE49-F238E27FC236}">
                  <a16:creationId xmlns:a16="http://schemas.microsoft.com/office/drawing/2014/main" id="{A149CEE3-03B5-8FF2-1A4D-1D1F8F114A15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26" name="Rektangel: afrundede hjørner 4">
              <a:extLst>
                <a:ext uri="{FF2B5EF4-FFF2-40B4-BE49-F238E27FC236}">
                  <a16:creationId xmlns:a16="http://schemas.microsoft.com/office/drawing/2014/main" id="{9FE03B1C-1339-2AD2-9DB2-355C0934ABFF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OBS: Kendt tilstand for vandplanter?</a:t>
              </a:r>
              <a:endParaRPr lang="da-DK" sz="1400" kern="1200" dirty="0"/>
            </a:p>
          </p:txBody>
        </p:sp>
      </p:grpSp>
      <p:sp>
        <p:nvSpPr>
          <p:cNvPr id="27" name="Pil: højre 26">
            <a:extLst>
              <a:ext uri="{FF2B5EF4-FFF2-40B4-BE49-F238E27FC236}">
                <a16:creationId xmlns:a16="http://schemas.microsoft.com/office/drawing/2014/main" id="{2A53DE2E-14DF-CE70-FCBB-D5C0F1611AA3}"/>
              </a:ext>
            </a:extLst>
          </p:cNvPr>
          <p:cNvSpPr/>
          <p:nvPr/>
        </p:nvSpPr>
        <p:spPr>
          <a:xfrm rot="16200000">
            <a:off x="6844345" y="1112246"/>
            <a:ext cx="358032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28" name="Tekstfelt 27">
            <a:extLst>
              <a:ext uri="{FF2B5EF4-FFF2-40B4-BE49-F238E27FC236}">
                <a16:creationId xmlns:a16="http://schemas.microsoft.com/office/drawing/2014/main" id="{252A0299-7ADA-30CA-07EE-B4942306F0F2}"/>
              </a:ext>
            </a:extLst>
          </p:cNvPr>
          <p:cNvSpPr txBox="1"/>
          <p:nvPr/>
        </p:nvSpPr>
        <p:spPr>
          <a:xfrm>
            <a:off x="8228396" y="36389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pSp>
        <p:nvGrpSpPr>
          <p:cNvPr id="29" name="Gruppe 28">
            <a:extLst>
              <a:ext uri="{FF2B5EF4-FFF2-40B4-BE49-F238E27FC236}">
                <a16:creationId xmlns:a16="http://schemas.microsoft.com/office/drawing/2014/main" id="{D018385D-D0C4-F818-A0BF-0E6E97858F8B}"/>
              </a:ext>
            </a:extLst>
          </p:cNvPr>
          <p:cNvGrpSpPr/>
          <p:nvPr/>
        </p:nvGrpSpPr>
        <p:grpSpPr>
          <a:xfrm>
            <a:off x="8882808" y="303413"/>
            <a:ext cx="1499312" cy="883954"/>
            <a:chOff x="2089348" y="798380"/>
            <a:chExt cx="1019175" cy="636984"/>
          </a:xfrm>
        </p:grpSpPr>
        <p:sp>
          <p:nvSpPr>
            <p:cNvPr id="30" name="Rektangel: afrundede hjørner 29">
              <a:extLst>
                <a:ext uri="{FF2B5EF4-FFF2-40B4-BE49-F238E27FC236}">
                  <a16:creationId xmlns:a16="http://schemas.microsoft.com/office/drawing/2014/main" id="{97087C38-A152-FCA2-5EEB-348825A9A7AA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1" name="Rektangel: afrundede hjørner 4">
              <a:extLst>
                <a:ext uri="{FF2B5EF4-FFF2-40B4-BE49-F238E27FC236}">
                  <a16:creationId xmlns:a16="http://schemas.microsoft.com/office/drawing/2014/main" id="{83C25491-C2D6-63C2-1EE5-0499B3F72C1F}"/>
                </a:ext>
              </a:extLst>
            </p:cNvPr>
            <p:cNvSpPr txBox="1"/>
            <p:nvPr/>
          </p:nvSpPr>
          <p:spPr>
            <a:xfrm>
              <a:off x="2108005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dirty="0"/>
                <a:t>Grødegennemgang</a:t>
              </a:r>
              <a:br>
                <a:rPr lang="da-DK" sz="1100" dirty="0"/>
              </a:br>
              <a:r>
                <a:rPr lang="da-DK" sz="1100" dirty="0"/>
                <a:t>1. Juli – 30. september</a:t>
              </a:r>
            </a:p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100" kern="1200" dirty="0"/>
                <a:t>(Før grødeskæring)</a:t>
              </a:r>
            </a:p>
          </p:txBody>
        </p:sp>
      </p:grpSp>
      <p:grpSp>
        <p:nvGrpSpPr>
          <p:cNvPr id="32" name="Gruppe 31">
            <a:extLst>
              <a:ext uri="{FF2B5EF4-FFF2-40B4-BE49-F238E27FC236}">
                <a16:creationId xmlns:a16="http://schemas.microsoft.com/office/drawing/2014/main" id="{9E35EE21-A465-AB58-926E-DE432AB0AB3D}"/>
              </a:ext>
            </a:extLst>
          </p:cNvPr>
          <p:cNvGrpSpPr/>
          <p:nvPr/>
        </p:nvGrpSpPr>
        <p:grpSpPr>
          <a:xfrm>
            <a:off x="4523135" y="4472026"/>
            <a:ext cx="1499312" cy="883954"/>
            <a:chOff x="2089348" y="798380"/>
            <a:chExt cx="1019175" cy="636984"/>
          </a:xfrm>
        </p:grpSpPr>
        <p:sp>
          <p:nvSpPr>
            <p:cNvPr id="33" name="Rektangel: afrundede hjørner 32">
              <a:extLst>
                <a:ext uri="{FF2B5EF4-FFF2-40B4-BE49-F238E27FC236}">
                  <a16:creationId xmlns:a16="http://schemas.microsoft.com/office/drawing/2014/main" id="{291CF03F-EA0F-E3DF-6903-A7141B21A0C7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4" name="Rektangel: afrundede hjørner 4">
              <a:extLst>
                <a:ext uri="{FF2B5EF4-FFF2-40B4-BE49-F238E27FC236}">
                  <a16:creationId xmlns:a16="http://schemas.microsoft.com/office/drawing/2014/main" id="{FE984DC0-14D9-B8FC-27F6-A1C96BD66735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Afgrænsnings-notat</a:t>
              </a:r>
              <a:endParaRPr lang="da-DK" sz="1400" kern="1200"/>
            </a:p>
          </p:txBody>
        </p:sp>
      </p:grpSp>
      <p:grpSp>
        <p:nvGrpSpPr>
          <p:cNvPr id="35" name="Gruppe 34">
            <a:extLst>
              <a:ext uri="{FF2B5EF4-FFF2-40B4-BE49-F238E27FC236}">
                <a16:creationId xmlns:a16="http://schemas.microsoft.com/office/drawing/2014/main" id="{9025417F-A037-49DE-99E2-8C54F754DF24}"/>
              </a:ext>
            </a:extLst>
          </p:cNvPr>
          <p:cNvGrpSpPr/>
          <p:nvPr/>
        </p:nvGrpSpPr>
        <p:grpSpPr>
          <a:xfrm>
            <a:off x="4523135" y="5673760"/>
            <a:ext cx="1499312" cy="883954"/>
            <a:chOff x="2089348" y="798380"/>
            <a:chExt cx="1019175" cy="636984"/>
          </a:xfrm>
        </p:grpSpPr>
        <p:sp>
          <p:nvSpPr>
            <p:cNvPr id="36" name="Rektangel: afrundede hjørner 35">
              <a:extLst>
                <a:ext uri="{FF2B5EF4-FFF2-40B4-BE49-F238E27FC236}">
                  <a16:creationId xmlns:a16="http://schemas.microsoft.com/office/drawing/2014/main" id="{E73576A6-581C-CA17-0284-7FE2CB33263A}"/>
                </a:ext>
              </a:extLst>
            </p:cNvPr>
            <p:cNvSpPr/>
            <p:nvPr/>
          </p:nvSpPr>
          <p:spPr>
            <a:xfrm>
              <a:off x="2089348" y="798380"/>
              <a:ext cx="1019175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da-DK" sz="3600"/>
            </a:p>
          </p:txBody>
        </p:sp>
        <p:sp>
          <p:nvSpPr>
            <p:cNvPr id="37" name="Rektangel: afrundede hjørner 4">
              <a:extLst>
                <a:ext uri="{FF2B5EF4-FFF2-40B4-BE49-F238E27FC236}">
                  <a16:creationId xmlns:a16="http://schemas.microsoft.com/office/drawing/2014/main" id="{1E9CAF9E-A7A5-C622-2654-90B6C845252B}"/>
                </a:ext>
              </a:extLst>
            </p:cNvPr>
            <p:cNvSpPr txBox="1"/>
            <p:nvPr/>
          </p:nvSpPr>
          <p:spPr>
            <a:xfrm>
              <a:off x="2108004" y="817037"/>
              <a:ext cx="981861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7620" rIns="11430" bIns="7620" numCol="1" spcCol="1270" anchor="ctr" anchorCtr="0">
              <a:noAutofit/>
            </a:bodyPr>
            <a:lstStyle/>
            <a:p>
              <a:pPr marL="0" lvl="0" indent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/>
                <a:t> Stjernehøring + SGAV</a:t>
              </a:r>
              <a:br>
                <a:rPr lang="da-DK" sz="1400"/>
              </a:br>
              <a:r>
                <a:rPr lang="da-DK" sz="1400"/>
                <a:t>Min. 14 dage</a:t>
              </a:r>
              <a:endParaRPr lang="da-DK" sz="1400" kern="1200"/>
            </a:p>
          </p:txBody>
        </p:sp>
      </p:grpSp>
      <p:sp>
        <p:nvSpPr>
          <p:cNvPr id="38" name="Pil: højre 37">
            <a:extLst>
              <a:ext uri="{FF2B5EF4-FFF2-40B4-BE49-F238E27FC236}">
                <a16:creationId xmlns:a16="http://schemas.microsoft.com/office/drawing/2014/main" id="{BE927F8D-BB70-A1CD-BB1D-EE31CF822568}"/>
              </a:ext>
            </a:extLst>
          </p:cNvPr>
          <p:cNvSpPr/>
          <p:nvPr/>
        </p:nvSpPr>
        <p:spPr>
          <a:xfrm rot="5400000">
            <a:off x="5007183" y="2881359"/>
            <a:ext cx="489616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39" name="Pil: højre 38">
            <a:extLst>
              <a:ext uri="{FF2B5EF4-FFF2-40B4-BE49-F238E27FC236}">
                <a16:creationId xmlns:a16="http://schemas.microsoft.com/office/drawing/2014/main" id="{809D5A4D-9D8A-8E7F-BF85-EB415E6EF073}"/>
              </a:ext>
            </a:extLst>
          </p:cNvPr>
          <p:cNvSpPr/>
          <p:nvPr/>
        </p:nvSpPr>
        <p:spPr>
          <a:xfrm rot="5400000">
            <a:off x="5122764" y="4163688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0" name="Pil: højre 39">
            <a:extLst>
              <a:ext uri="{FF2B5EF4-FFF2-40B4-BE49-F238E27FC236}">
                <a16:creationId xmlns:a16="http://schemas.microsoft.com/office/drawing/2014/main" id="{F1476D52-CA91-2B59-99E0-B0D7F3094548}"/>
              </a:ext>
            </a:extLst>
          </p:cNvPr>
          <p:cNvSpPr/>
          <p:nvPr/>
        </p:nvSpPr>
        <p:spPr>
          <a:xfrm rot="5400000">
            <a:off x="5003535" y="999083"/>
            <a:ext cx="496909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1" name="Pil: højre 40">
            <a:extLst>
              <a:ext uri="{FF2B5EF4-FFF2-40B4-BE49-F238E27FC236}">
                <a16:creationId xmlns:a16="http://schemas.microsoft.com/office/drawing/2014/main" id="{B6D2A5DF-AF82-D162-037F-B36551C6BC28}"/>
              </a:ext>
            </a:extLst>
          </p:cNvPr>
          <p:cNvSpPr/>
          <p:nvPr/>
        </p:nvSpPr>
        <p:spPr>
          <a:xfrm>
            <a:off x="6028700" y="5953344"/>
            <a:ext cx="448597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sp>
        <p:nvSpPr>
          <p:cNvPr id="42" name="Pil: højre 41">
            <a:extLst>
              <a:ext uri="{FF2B5EF4-FFF2-40B4-BE49-F238E27FC236}">
                <a16:creationId xmlns:a16="http://schemas.microsoft.com/office/drawing/2014/main" id="{7EC01549-F3D7-3DC9-DB01-39857F2CB7C3}"/>
              </a:ext>
            </a:extLst>
          </p:cNvPr>
          <p:cNvSpPr/>
          <p:nvPr/>
        </p:nvSpPr>
        <p:spPr>
          <a:xfrm>
            <a:off x="8265209" y="611868"/>
            <a:ext cx="620683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3" name="Gruppe 42">
            <a:extLst>
              <a:ext uri="{FF2B5EF4-FFF2-40B4-BE49-F238E27FC236}">
                <a16:creationId xmlns:a16="http://schemas.microsoft.com/office/drawing/2014/main" id="{E1AA5E24-039C-0141-7A1F-519BFBD12FB9}"/>
              </a:ext>
            </a:extLst>
          </p:cNvPr>
          <p:cNvGrpSpPr/>
          <p:nvPr/>
        </p:nvGrpSpPr>
        <p:grpSpPr>
          <a:xfrm>
            <a:off x="4324730" y="64188"/>
            <a:ext cx="1847771" cy="883954"/>
            <a:chOff x="1834554" y="2149"/>
            <a:chExt cx="1273968" cy="636984"/>
          </a:xfrm>
        </p:grpSpPr>
        <p:sp>
          <p:nvSpPr>
            <p:cNvPr id="44" name="Rektangel: afrundede hjørner 43">
              <a:extLst>
                <a:ext uri="{FF2B5EF4-FFF2-40B4-BE49-F238E27FC236}">
                  <a16:creationId xmlns:a16="http://schemas.microsoft.com/office/drawing/2014/main" id="{8CE6FB28-87F8-8F6C-D25F-E893C6ED9507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5" name="Rektangel: afrundede hjørner 4">
              <a:extLst>
                <a:ext uri="{FF2B5EF4-FFF2-40B4-BE49-F238E27FC236}">
                  <a16:creationId xmlns:a16="http://schemas.microsoft.com/office/drawing/2014/main" id="{712FF3C6-7B2C-43F1-479B-9227775B0BED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dirty="0"/>
                <a:t>Screening for      miljøvurdering</a:t>
              </a:r>
              <a:r>
                <a:rPr lang="da-DK" kern="1200" dirty="0"/>
                <a:t>	</a:t>
              </a:r>
            </a:p>
          </p:txBody>
        </p:sp>
      </p:grpSp>
      <p:sp>
        <p:nvSpPr>
          <p:cNvPr id="46" name="Pil: højre 45">
            <a:extLst>
              <a:ext uri="{FF2B5EF4-FFF2-40B4-BE49-F238E27FC236}">
                <a16:creationId xmlns:a16="http://schemas.microsoft.com/office/drawing/2014/main" id="{F5D377CF-0FA9-BA3A-60BC-41CF66A5E98E}"/>
              </a:ext>
            </a:extLst>
          </p:cNvPr>
          <p:cNvSpPr/>
          <p:nvPr/>
        </p:nvSpPr>
        <p:spPr>
          <a:xfrm rot="5400000">
            <a:off x="5122764" y="5339532"/>
            <a:ext cx="300054" cy="32478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400"/>
          </a:p>
        </p:txBody>
      </p:sp>
      <p:grpSp>
        <p:nvGrpSpPr>
          <p:cNvPr id="47" name="Gruppe 46">
            <a:extLst>
              <a:ext uri="{FF2B5EF4-FFF2-40B4-BE49-F238E27FC236}">
                <a16:creationId xmlns:a16="http://schemas.microsoft.com/office/drawing/2014/main" id="{ED7812E5-9274-67E9-950F-401CDFD36771}"/>
              </a:ext>
            </a:extLst>
          </p:cNvPr>
          <p:cNvGrpSpPr/>
          <p:nvPr/>
        </p:nvGrpSpPr>
        <p:grpSpPr>
          <a:xfrm>
            <a:off x="6477297" y="5647870"/>
            <a:ext cx="1472889" cy="883954"/>
            <a:chOff x="1834554" y="2149"/>
            <a:chExt cx="1273968" cy="636984"/>
          </a:xfrm>
        </p:grpSpPr>
        <p:sp>
          <p:nvSpPr>
            <p:cNvPr id="48" name="Rektangel: afrundede hjørner 47">
              <a:extLst>
                <a:ext uri="{FF2B5EF4-FFF2-40B4-BE49-F238E27FC236}">
                  <a16:creationId xmlns:a16="http://schemas.microsoft.com/office/drawing/2014/main" id="{FB194775-4002-6E30-B90D-5E7E116D109B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49" name="Rektangel: afrundede hjørner 4">
              <a:extLst>
                <a:ext uri="{FF2B5EF4-FFF2-40B4-BE49-F238E27FC236}">
                  <a16:creationId xmlns:a16="http://schemas.microsoft.com/office/drawing/2014/main" id="{C50CFED5-5D73-820A-6C7B-78F2BC09DCA9}"/>
                </a:ext>
              </a:extLst>
            </p:cNvPr>
            <p:cNvSpPr txBox="1"/>
            <p:nvPr/>
          </p:nvSpPr>
          <p:spPr>
            <a:xfrm>
              <a:off x="1871867" y="20806"/>
              <a:ext cx="1236655" cy="5996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400" dirty="0"/>
                <a:t>Miljørapport</a:t>
              </a:r>
              <a:r>
                <a:rPr lang="da-DK" sz="1400" kern="1200" dirty="0"/>
                <a:t>	</a:t>
              </a:r>
            </a:p>
          </p:txBody>
        </p:sp>
      </p:grpSp>
      <p:sp>
        <p:nvSpPr>
          <p:cNvPr id="50" name="Tekstfelt 49">
            <a:extLst>
              <a:ext uri="{FF2B5EF4-FFF2-40B4-BE49-F238E27FC236}">
                <a16:creationId xmlns:a16="http://schemas.microsoft.com/office/drawing/2014/main" id="{D7275ABA-DBBE-38C4-DF78-FCE42DE980BF}"/>
              </a:ext>
            </a:extLst>
          </p:cNvPr>
          <p:cNvSpPr txBox="1"/>
          <p:nvPr/>
        </p:nvSpPr>
        <p:spPr>
          <a:xfrm>
            <a:off x="2146902" y="146005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NEJ</a:t>
            </a:r>
          </a:p>
        </p:txBody>
      </p:sp>
      <p:graphicFrame>
        <p:nvGraphicFramePr>
          <p:cNvPr id="51" name="Diagram 50">
            <a:extLst>
              <a:ext uri="{FF2B5EF4-FFF2-40B4-BE49-F238E27FC236}">
                <a16:creationId xmlns:a16="http://schemas.microsoft.com/office/drawing/2014/main" id="{7941913A-C6E5-0F0A-5602-EF0CD128AF6C}"/>
              </a:ext>
            </a:extLst>
          </p:cNvPr>
          <p:cNvGraphicFramePr/>
          <p:nvPr/>
        </p:nvGraphicFramePr>
        <p:xfrm>
          <a:off x="7301745" y="1141122"/>
          <a:ext cx="5060390" cy="4764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2" name="Billede 51">
            <a:extLst>
              <a:ext uri="{FF2B5EF4-FFF2-40B4-BE49-F238E27FC236}">
                <a16:creationId xmlns:a16="http://schemas.microsoft.com/office/drawing/2014/main" id="{CB669870-9932-CA48-7A72-9EFC67637C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418" y="2629974"/>
            <a:ext cx="2494949" cy="3230640"/>
          </a:xfrm>
          <a:prstGeom prst="rect">
            <a:avLst/>
          </a:prstGeom>
        </p:spPr>
      </p:pic>
      <p:sp>
        <p:nvSpPr>
          <p:cNvPr id="53" name="Rektangel: afrundede hjørner 4">
            <a:extLst>
              <a:ext uri="{FF2B5EF4-FFF2-40B4-BE49-F238E27FC236}">
                <a16:creationId xmlns:a16="http://schemas.microsoft.com/office/drawing/2014/main" id="{60C9A040-C627-4553-3D82-22771F609B4D}"/>
              </a:ext>
            </a:extLst>
          </p:cNvPr>
          <p:cNvSpPr txBox="1"/>
          <p:nvPr/>
        </p:nvSpPr>
        <p:spPr>
          <a:xfrm>
            <a:off x="4534624" y="3461564"/>
            <a:ext cx="1793652" cy="83217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24765" tIns="16510" rIns="24765" bIns="16510" numCol="1" spcCol="1270" anchor="ctr" anchorCtr="0">
            <a:noAutofit/>
          </a:bodyPr>
          <a:lstStyle/>
          <a:p>
            <a:pPr marL="0" lvl="0" indent="0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a-DK" sz="1400" dirty="0"/>
              <a:t>Miljøvurderingspligt</a:t>
            </a:r>
            <a:r>
              <a:rPr lang="da-DK" sz="1400" kern="1200" dirty="0"/>
              <a:t>	</a:t>
            </a:r>
          </a:p>
        </p:txBody>
      </p:sp>
      <p:grpSp>
        <p:nvGrpSpPr>
          <p:cNvPr id="55" name="Gruppe 54">
            <a:extLst>
              <a:ext uri="{FF2B5EF4-FFF2-40B4-BE49-F238E27FC236}">
                <a16:creationId xmlns:a16="http://schemas.microsoft.com/office/drawing/2014/main" id="{5FAEC346-D457-6DD6-6CD4-BC92A6A4F1C9}"/>
              </a:ext>
            </a:extLst>
          </p:cNvPr>
          <p:cNvGrpSpPr/>
          <p:nvPr/>
        </p:nvGrpSpPr>
        <p:grpSpPr>
          <a:xfrm>
            <a:off x="2274559" y="73573"/>
            <a:ext cx="1472889" cy="883954"/>
            <a:chOff x="1834554" y="2149"/>
            <a:chExt cx="1273968" cy="636984"/>
          </a:xfrm>
        </p:grpSpPr>
        <p:sp>
          <p:nvSpPr>
            <p:cNvPr id="56" name="Rektangel: afrundede hjørner 55">
              <a:extLst>
                <a:ext uri="{FF2B5EF4-FFF2-40B4-BE49-F238E27FC236}">
                  <a16:creationId xmlns:a16="http://schemas.microsoft.com/office/drawing/2014/main" id="{39FC2AE3-B883-7A9F-5E71-226E47AD1667}"/>
                </a:ext>
              </a:extLst>
            </p:cNvPr>
            <p:cNvSpPr/>
            <p:nvPr/>
          </p:nvSpPr>
          <p:spPr>
            <a:xfrm>
              <a:off x="1834554" y="2149"/>
              <a:ext cx="1273968" cy="6369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/>
            <a:p>
              <a:endParaRPr lang="da-DK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endParaRPr>
            </a:p>
          </p:txBody>
        </p:sp>
        <p:sp>
          <p:nvSpPr>
            <p:cNvPr id="57" name="Rektangel: afrundede hjørner 4">
              <a:extLst>
                <a:ext uri="{FF2B5EF4-FFF2-40B4-BE49-F238E27FC236}">
                  <a16:creationId xmlns:a16="http://schemas.microsoft.com/office/drawing/2014/main" id="{1EAFE3FD-5929-9FD4-9413-FFCBDC67C4C8}"/>
                </a:ext>
              </a:extLst>
            </p:cNvPr>
            <p:cNvSpPr txBox="1"/>
            <p:nvPr/>
          </p:nvSpPr>
          <p:spPr>
            <a:xfrm>
              <a:off x="1853210" y="14154"/>
              <a:ext cx="1236655" cy="599670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spcFirstLastPara="0" vert="horz" wrap="square" lIns="24765" tIns="16510" rIns="24765" bIns="1651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b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</a:br>
              <a:r>
                <a:rPr lang="da-DK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Påvirkninger</a:t>
              </a:r>
              <a:r>
                <a:rPr lang="da-DK" sz="1400" kern="1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	</a:t>
              </a:r>
            </a:p>
          </p:txBody>
        </p:sp>
      </p:grpSp>
      <p:cxnSp>
        <p:nvCxnSpPr>
          <p:cNvPr id="59" name="Lige forbindelse 58">
            <a:extLst>
              <a:ext uri="{FF2B5EF4-FFF2-40B4-BE49-F238E27FC236}">
                <a16:creationId xmlns:a16="http://schemas.microsoft.com/office/drawing/2014/main" id="{32D7B898-A4EC-B4A8-9270-1033228E2DAF}"/>
              </a:ext>
            </a:extLst>
          </p:cNvPr>
          <p:cNvCxnSpPr>
            <a:cxnSpLocks/>
            <a:stCxn id="57" idx="3"/>
            <a:endCxn id="45" idx="1"/>
          </p:cNvCxnSpPr>
          <p:nvPr/>
        </p:nvCxnSpPr>
        <p:spPr>
          <a:xfrm flipV="1">
            <a:off x="3725878" y="506166"/>
            <a:ext cx="652971" cy="154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Ellipse 62">
            <a:extLst>
              <a:ext uri="{FF2B5EF4-FFF2-40B4-BE49-F238E27FC236}">
                <a16:creationId xmlns:a16="http://schemas.microsoft.com/office/drawing/2014/main" id="{87C37F29-A597-A2FE-A0D9-3B719AC90955}"/>
              </a:ext>
            </a:extLst>
          </p:cNvPr>
          <p:cNvSpPr/>
          <p:nvPr/>
        </p:nvSpPr>
        <p:spPr>
          <a:xfrm>
            <a:off x="2172469" y="1141122"/>
            <a:ext cx="3813155" cy="136154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721752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CCB5C-C5EB-6A37-AC38-7515F3083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D953C5-52FC-61C0-4286-F2DB130A9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AD2B371C-BFED-CF21-7E8F-0B58EFB3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>
                <a:solidFill>
                  <a:schemeClr val="tx1"/>
                </a:solidFill>
              </a:rPr>
              <a:t>WSP | Vandløbsdage 2026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3" name="Title 9">
            <a:extLst>
              <a:ext uri="{FF2B5EF4-FFF2-40B4-BE49-F238E27FC236}">
                <a16:creationId xmlns:a16="http://schemas.microsoft.com/office/drawing/2014/main" id="{84D392FA-3AC5-7722-C77C-1B09DB120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01" y="877415"/>
            <a:ext cx="11506200" cy="971550"/>
          </a:xfrm>
        </p:spPr>
        <p:txBody>
          <a:bodyPr/>
          <a:lstStyle/>
          <a:p>
            <a:r>
              <a:rPr lang="en-GB" dirty="0" err="1"/>
              <a:t>Oprensning</a:t>
            </a:r>
            <a:r>
              <a:rPr lang="en-GB" dirty="0"/>
              <a:t> og </a:t>
            </a:r>
            <a:r>
              <a:rPr lang="en-GB" dirty="0" err="1"/>
              <a:t>pincet</a:t>
            </a:r>
            <a:endParaRPr lang="en-GB" dirty="0"/>
          </a:p>
        </p:txBody>
      </p:sp>
      <p:sp>
        <p:nvSpPr>
          <p:cNvPr id="9" name="Tekstfelt 8">
            <a:extLst>
              <a:ext uri="{FF2B5EF4-FFF2-40B4-BE49-F238E27FC236}">
                <a16:creationId xmlns:a16="http://schemas.microsoft.com/office/drawing/2014/main" id="{33387937-F73B-5B43-8D04-B4F97FD0EC7C}"/>
              </a:ext>
            </a:extLst>
          </p:cNvPr>
          <p:cNvSpPr txBox="1"/>
          <p:nvPr/>
        </p:nvSpPr>
        <p:spPr>
          <a:xfrm>
            <a:off x="778397" y="1349297"/>
            <a:ext cx="644099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da-DK" dirty="0"/>
            </a:br>
            <a:r>
              <a:rPr lang="da-DK" dirty="0"/>
              <a:t>Sædvanlig vedligeholdelse? Kræver gentagne oprensninger med kendt omfang (sandfang, fast skikkelse). </a:t>
            </a:r>
            <a:br>
              <a:rPr lang="da-DK" dirty="0"/>
            </a:br>
            <a:br>
              <a:rPr lang="da-DK" dirty="0"/>
            </a:br>
            <a:r>
              <a:rPr lang="da-DK" dirty="0"/>
              <a:t>Pincetten er netop god til behovsbestemt vedligeholdelse – kan derfor næppe kaldes sædvanlig vedligeholdelse</a:t>
            </a:r>
            <a:br>
              <a:rPr lang="da-DK" dirty="0"/>
            </a:br>
            <a:endParaRPr lang="da-DK" dirty="0"/>
          </a:p>
          <a:p>
            <a:r>
              <a:rPr lang="da-DK" dirty="0"/>
              <a:t>Teoretisk skikkelse giver mulighed for formvariation – det gør det svært at vurdere omfanget på forhånd. </a:t>
            </a:r>
          </a:p>
          <a:p>
            <a:endParaRPr lang="da-DK" dirty="0"/>
          </a:p>
          <a:p>
            <a:r>
              <a:rPr lang="da-DK" dirty="0"/>
              <a:t> Der vil derfor være behov for en dispensation fra NBL.</a:t>
            </a:r>
          </a:p>
        </p:txBody>
      </p:sp>
      <p:pic>
        <p:nvPicPr>
          <p:cNvPr id="5" name="Billede 4">
            <a:extLst>
              <a:ext uri="{FF2B5EF4-FFF2-40B4-BE49-F238E27FC236}">
                <a16:creationId xmlns:a16="http://schemas.microsoft.com/office/drawing/2014/main" id="{5092D08A-4132-4FE3-F3EA-28D6485140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2457" y="1534187"/>
            <a:ext cx="3614756" cy="2710977"/>
          </a:xfrm>
          <a:prstGeom prst="rect">
            <a:avLst/>
          </a:prstGeom>
        </p:spPr>
      </p:pic>
      <p:pic>
        <p:nvPicPr>
          <p:cNvPr id="7" name="Billede 6">
            <a:extLst>
              <a:ext uri="{FF2B5EF4-FFF2-40B4-BE49-F238E27FC236}">
                <a16:creationId xmlns:a16="http://schemas.microsoft.com/office/drawing/2014/main" id="{943D29EB-4899-ACBB-D647-8594C04F24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9392" y="4346046"/>
            <a:ext cx="4307821" cy="23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749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5522B-75FD-E6E3-FE7F-678119FBA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6054-2E47-3AB0-5C75-0B04166F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1B00374E-25C5-DC41-248F-B88087DF5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3" name="Title 9">
            <a:extLst>
              <a:ext uri="{FF2B5EF4-FFF2-40B4-BE49-F238E27FC236}">
                <a16:creationId xmlns:a16="http://schemas.microsoft.com/office/drawing/2014/main" id="{9C92B69C-C8FD-1BDE-EBBC-5B2FB3E4C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01" y="861408"/>
            <a:ext cx="11506200" cy="971550"/>
          </a:xfrm>
        </p:spPr>
        <p:txBody>
          <a:bodyPr/>
          <a:lstStyle/>
          <a:p>
            <a:r>
              <a:rPr lang="en-GB" dirty="0" err="1"/>
              <a:t>Oprensning</a:t>
            </a:r>
            <a:endParaRPr lang="en-GB" dirty="0"/>
          </a:p>
        </p:txBody>
      </p:sp>
      <p:sp>
        <p:nvSpPr>
          <p:cNvPr id="9" name="Tekstfelt 8">
            <a:extLst>
              <a:ext uri="{FF2B5EF4-FFF2-40B4-BE49-F238E27FC236}">
                <a16:creationId xmlns:a16="http://schemas.microsoft.com/office/drawing/2014/main" id="{6044CB6D-0A20-6A78-67FC-FD161927F382}"/>
              </a:ext>
            </a:extLst>
          </p:cNvPr>
          <p:cNvSpPr txBox="1"/>
          <p:nvPr/>
        </p:nvSpPr>
        <p:spPr>
          <a:xfrm>
            <a:off x="602900" y="1328506"/>
            <a:ext cx="1109338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da-DK" dirty="0"/>
            </a:br>
            <a:endParaRPr lang="da-DK" dirty="0"/>
          </a:p>
          <a:p>
            <a:r>
              <a:rPr lang="da-DK" dirty="0"/>
              <a:t>§ 3 er en forbudsbestemmelse – det kræver ”særlige omstændigheder” at dispensere. </a:t>
            </a:r>
          </a:p>
          <a:p>
            <a:endParaRPr lang="da-DK" dirty="0"/>
          </a:p>
          <a:p>
            <a:r>
              <a:rPr lang="da-DK" dirty="0"/>
              <a:t>Naturforbedrende indgreb eller hvis der er tale om særlige samfundsmæssige interesser (f.eks. kritisk infrastruktur). </a:t>
            </a:r>
          </a:p>
          <a:p>
            <a:endParaRPr lang="da-DK" dirty="0"/>
          </a:p>
          <a:p>
            <a:r>
              <a:rPr lang="da-DK" dirty="0"/>
              <a:t>Jordbrugsmæssige eller privatøkonomiske hensyn kan ikke begrunde en dispensation. </a:t>
            </a:r>
          </a:p>
          <a:p>
            <a:endParaRPr lang="da-DK" dirty="0"/>
          </a:p>
          <a:p>
            <a:r>
              <a:rPr lang="da-DK" dirty="0"/>
              <a:t>Da omfanget ikke kan vurderes på planniveau, og regulativet udelukkende fastsætter rammerne for en eventuel oprensning, skubbes vurderingen til et konkret projekt. </a:t>
            </a:r>
          </a:p>
          <a:p>
            <a:endParaRPr lang="da-DK" dirty="0"/>
          </a:p>
          <a:p>
            <a:r>
              <a:rPr lang="da-DK" dirty="0"/>
              <a:t>I forbindelse med det konkrete projekt varetages hensyn til habitat- og vandrammedirektiv. </a:t>
            </a:r>
          </a:p>
          <a:p>
            <a:r>
              <a:rPr lang="da-DK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409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32FCF-305F-3F04-BF21-768ED2AEE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9BEC8-C3C8-550E-7026-96627ABA5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16</a:t>
            </a:fld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16D2296-305B-6D73-3F8C-250C2DCEA7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3260671"/>
              </p:ext>
            </p:extLst>
          </p:nvPr>
        </p:nvGraphicFramePr>
        <p:xfrm>
          <a:off x="6166439" y="14536"/>
          <a:ext cx="4977342" cy="4837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Billede 6">
            <a:extLst>
              <a:ext uri="{FF2B5EF4-FFF2-40B4-BE49-F238E27FC236}">
                <a16:creationId xmlns:a16="http://schemas.microsoft.com/office/drawing/2014/main" id="{A835BC17-A56E-1D77-4032-CE92CC68FE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232" y="1394008"/>
            <a:ext cx="2494949" cy="3230640"/>
          </a:xfrm>
          <a:prstGeom prst="rect">
            <a:avLst/>
          </a:prstGeom>
        </p:spPr>
      </p:pic>
      <p:pic>
        <p:nvPicPr>
          <p:cNvPr id="8" name="Picture 2" descr="Odder - Arter">
            <a:extLst>
              <a:ext uri="{FF2B5EF4-FFF2-40B4-BE49-F238E27FC236}">
                <a16:creationId xmlns:a16="http://schemas.microsoft.com/office/drawing/2014/main" id="{98E45978-4EF5-488A-C6E9-EBBA28CA73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4" r="18708"/>
          <a:stretch>
            <a:fillRect/>
          </a:stretch>
        </p:blipFill>
        <p:spPr bwMode="auto">
          <a:xfrm>
            <a:off x="3673405" y="1394009"/>
            <a:ext cx="2198877" cy="323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kstfelt 11">
            <a:extLst>
              <a:ext uri="{FF2B5EF4-FFF2-40B4-BE49-F238E27FC236}">
                <a16:creationId xmlns:a16="http://schemas.microsoft.com/office/drawing/2014/main" id="{079D2CE4-EC78-5144-46C9-F3DD59AD8FD1}"/>
              </a:ext>
            </a:extLst>
          </p:cNvPr>
          <p:cNvSpPr txBox="1"/>
          <p:nvPr/>
        </p:nvSpPr>
        <p:spPr>
          <a:xfrm>
            <a:off x="484761" y="4343715"/>
            <a:ext cx="26527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da-DK" dirty="0"/>
            </a:br>
            <a:r>
              <a:rPr lang="da-DK" dirty="0"/>
              <a:t>Giver en ændret skikkelse eller vedligeholdelse anledning til ringere/bedre afvanding?</a:t>
            </a:r>
          </a:p>
        </p:txBody>
      </p:sp>
      <p:sp>
        <p:nvSpPr>
          <p:cNvPr id="13" name="Tekstfelt 12">
            <a:extLst>
              <a:ext uri="{FF2B5EF4-FFF2-40B4-BE49-F238E27FC236}">
                <a16:creationId xmlns:a16="http://schemas.microsoft.com/office/drawing/2014/main" id="{53E78A77-FCC1-FFD3-8E9A-0F1E3D297FAE}"/>
              </a:ext>
            </a:extLst>
          </p:cNvPr>
          <p:cNvSpPr txBox="1"/>
          <p:nvPr/>
        </p:nvSpPr>
        <p:spPr>
          <a:xfrm>
            <a:off x="571888" y="102467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b="1" dirty="0"/>
              <a:t>§ 3 natur</a:t>
            </a:r>
          </a:p>
        </p:txBody>
      </p:sp>
      <p:sp>
        <p:nvSpPr>
          <p:cNvPr id="14" name="Tekstfelt 13">
            <a:extLst>
              <a:ext uri="{FF2B5EF4-FFF2-40B4-BE49-F238E27FC236}">
                <a16:creationId xmlns:a16="http://schemas.microsoft.com/office/drawing/2014/main" id="{64EA1C10-5DDE-A7DD-70B8-37F6E0461EEF}"/>
              </a:ext>
            </a:extLst>
          </p:cNvPr>
          <p:cNvSpPr txBox="1"/>
          <p:nvPr/>
        </p:nvSpPr>
        <p:spPr>
          <a:xfrm>
            <a:off x="3604060" y="1013810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b="1" dirty="0"/>
              <a:t>Bilag IV</a:t>
            </a:r>
          </a:p>
        </p:txBody>
      </p:sp>
      <p:sp>
        <p:nvSpPr>
          <p:cNvPr id="16" name="Tekstfelt 15">
            <a:extLst>
              <a:ext uri="{FF2B5EF4-FFF2-40B4-BE49-F238E27FC236}">
                <a16:creationId xmlns:a16="http://schemas.microsoft.com/office/drawing/2014/main" id="{0DD4FCD7-5CCC-2C9B-B2DF-F06516F5FBF7}"/>
              </a:ext>
            </a:extLst>
          </p:cNvPr>
          <p:cNvSpPr txBox="1"/>
          <p:nvPr/>
        </p:nvSpPr>
        <p:spPr>
          <a:xfrm>
            <a:off x="6412321" y="1024677"/>
            <a:ext cx="342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b="1" dirty="0"/>
              <a:t>Biologiske kvalitetselementer</a:t>
            </a:r>
          </a:p>
        </p:txBody>
      </p:sp>
      <p:sp>
        <p:nvSpPr>
          <p:cNvPr id="17" name="Tekstfelt 16">
            <a:extLst>
              <a:ext uri="{FF2B5EF4-FFF2-40B4-BE49-F238E27FC236}">
                <a16:creationId xmlns:a16="http://schemas.microsoft.com/office/drawing/2014/main" id="{8E499308-C6EA-9BEC-1BB8-9333C5B9973D}"/>
              </a:ext>
            </a:extLst>
          </p:cNvPr>
          <p:cNvSpPr txBox="1"/>
          <p:nvPr/>
        </p:nvSpPr>
        <p:spPr>
          <a:xfrm>
            <a:off x="3604060" y="4335981"/>
            <a:ext cx="22651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da-DK" dirty="0"/>
            </a:br>
            <a:r>
              <a:rPr lang="da-DK" dirty="0"/>
              <a:t>Tjek håndbogen!</a:t>
            </a:r>
            <a:br>
              <a:rPr lang="da-DK" dirty="0"/>
            </a:br>
            <a:br>
              <a:rPr lang="da-DK" dirty="0"/>
            </a:br>
            <a:r>
              <a:rPr lang="da-DK" dirty="0"/>
              <a:t>F.eks. bør brinkskæring begrænses af hensyn til odder</a:t>
            </a:r>
          </a:p>
        </p:txBody>
      </p:sp>
      <p:sp>
        <p:nvSpPr>
          <p:cNvPr id="19" name="Tekstfelt 18">
            <a:extLst>
              <a:ext uri="{FF2B5EF4-FFF2-40B4-BE49-F238E27FC236}">
                <a16:creationId xmlns:a16="http://schemas.microsoft.com/office/drawing/2014/main" id="{7A1E4CB6-2943-E0D6-BC0E-4707C74FB2ED}"/>
              </a:ext>
            </a:extLst>
          </p:cNvPr>
          <p:cNvSpPr txBox="1"/>
          <p:nvPr/>
        </p:nvSpPr>
        <p:spPr>
          <a:xfrm>
            <a:off x="6412321" y="4362405"/>
            <a:ext cx="419558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a-DK" dirty="0"/>
          </a:p>
          <a:p>
            <a:r>
              <a:rPr lang="da-DK" dirty="0"/>
              <a:t>Vegetationssammensætningen påvirkes negativt med mere end 1 årlig skæring</a:t>
            </a:r>
            <a:br>
              <a:rPr lang="da-DK" dirty="0"/>
            </a:br>
            <a:br>
              <a:rPr lang="da-DK" dirty="0"/>
            </a:br>
            <a:r>
              <a:rPr lang="da-DK" dirty="0"/>
              <a:t>Ørreder foretrækker 40-80% vegetationsdækning</a:t>
            </a:r>
            <a:br>
              <a:rPr lang="da-DK" dirty="0"/>
            </a:br>
            <a:br>
              <a:rPr lang="da-DK" dirty="0"/>
            </a:br>
            <a:br>
              <a:rPr lang="da-DK" dirty="0"/>
            </a:b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6430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4DC9B-CDF1-DB3A-59EC-E31CCDE66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7DECC-562C-76BC-A67F-0B1227D5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EE57F52B-62A5-3AD6-5CBD-6B8ABAF1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sp>
        <p:nvSpPr>
          <p:cNvPr id="3" name="Title 9">
            <a:extLst>
              <a:ext uri="{FF2B5EF4-FFF2-40B4-BE49-F238E27FC236}">
                <a16:creationId xmlns:a16="http://schemas.microsoft.com/office/drawing/2014/main" id="{8B7840F3-C89F-F049-32BD-3C2E32175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447" y="1616308"/>
            <a:ext cx="9363104" cy="908027"/>
          </a:xfrm>
        </p:spPr>
        <p:txBody>
          <a:bodyPr/>
          <a:lstStyle/>
          <a:p>
            <a:r>
              <a:rPr lang="en-GB" dirty="0" err="1"/>
              <a:t>Væsentlighedsvurdering</a:t>
            </a:r>
            <a:r>
              <a:rPr lang="en-GB" dirty="0"/>
              <a:t>: hold det </a:t>
            </a:r>
            <a:r>
              <a:rPr lang="en-GB" dirty="0" err="1"/>
              <a:t>kort</a:t>
            </a:r>
            <a:r>
              <a:rPr lang="en-GB" dirty="0"/>
              <a:t>!</a:t>
            </a:r>
            <a:br>
              <a:rPr lang="en-GB" dirty="0"/>
            </a:br>
            <a:endParaRPr lang="en-GB" dirty="0"/>
          </a:p>
        </p:txBody>
      </p:sp>
      <p:pic>
        <p:nvPicPr>
          <p:cNvPr id="6" name="Billede 5">
            <a:extLst>
              <a:ext uri="{FF2B5EF4-FFF2-40B4-BE49-F238E27FC236}">
                <a16:creationId xmlns:a16="http://schemas.microsoft.com/office/drawing/2014/main" id="{44611742-1CC1-E091-A56D-260242EDD8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7954"/>
          <a:stretch>
            <a:fillRect/>
          </a:stretch>
        </p:blipFill>
        <p:spPr>
          <a:xfrm>
            <a:off x="1494782" y="2811666"/>
            <a:ext cx="9202434" cy="1090770"/>
          </a:xfrm>
          <a:prstGeom prst="rect">
            <a:avLst/>
          </a:prstGeom>
        </p:spPr>
      </p:pic>
      <p:pic>
        <p:nvPicPr>
          <p:cNvPr id="8" name="Billede 7">
            <a:extLst>
              <a:ext uri="{FF2B5EF4-FFF2-40B4-BE49-F238E27FC236}">
                <a16:creationId xmlns:a16="http://schemas.microsoft.com/office/drawing/2014/main" id="{4229D038-EFCA-0E69-B72A-C808FDDE1C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4782" y="3890111"/>
            <a:ext cx="9202434" cy="1984275"/>
          </a:xfrm>
          <a:prstGeom prst="rect">
            <a:avLst/>
          </a:prstGeom>
        </p:spPr>
      </p:pic>
      <p:pic>
        <p:nvPicPr>
          <p:cNvPr id="5" name="Picture 2" descr="Serviet hvid 52x52 cm 100 % bomuld">
            <a:extLst>
              <a:ext uri="{FF2B5EF4-FFF2-40B4-BE49-F238E27FC236}">
                <a16:creationId xmlns:a16="http://schemas.microsoft.com/office/drawing/2014/main" id="{8D657DCC-09B5-4F53-4F02-4FD1B5892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7965" y="211261"/>
            <a:ext cx="2224035" cy="166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160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FFCDE-C4CB-ABEA-2F07-FE1B0D5D7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2A7AC6-DB50-90D4-1BE2-84B70255D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13BA297B-15C1-EDD6-8313-CEACF3169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pic>
        <p:nvPicPr>
          <p:cNvPr id="7" name="Billede 6" descr="Et billede, der indeholder tekst, skærmbillede, diagram, Font/skrifttype&#10;&#10;AI-genereret indhold kan være ukorrekt.">
            <a:extLst>
              <a:ext uri="{FF2B5EF4-FFF2-40B4-BE49-F238E27FC236}">
                <a16:creationId xmlns:a16="http://schemas.microsoft.com/office/drawing/2014/main" id="{C5332812-80D9-86D7-D8D5-17C1693D939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93"/>
          <a:stretch>
            <a:fillRect/>
          </a:stretch>
        </p:blipFill>
        <p:spPr bwMode="auto">
          <a:xfrm>
            <a:off x="2372766" y="4670"/>
            <a:ext cx="7265596" cy="6853330"/>
          </a:xfrm>
          <a:prstGeom prst="rect">
            <a:avLst/>
          </a:prstGeom>
          <a:ln>
            <a:solidFill>
              <a:srgbClr val="FF000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ekstfelt 9">
            <a:extLst>
              <a:ext uri="{FF2B5EF4-FFF2-40B4-BE49-F238E27FC236}">
                <a16:creationId xmlns:a16="http://schemas.microsoft.com/office/drawing/2014/main" id="{5EC24C4D-9777-DFED-5E7B-997180E3FCA7}"/>
              </a:ext>
            </a:extLst>
          </p:cNvPr>
          <p:cNvSpPr txBox="1"/>
          <p:nvPr/>
        </p:nvSpPr>
        <p:spPr>
          <a:xfrm>
            <a:off x="9860782" y="5367076"/>
            <a:ext cx="2331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Obs: EU-domstolens afgørelse (C-66/23)</a:t>
            </a:r>
          </a:p>
        </p:txBody>
      </p:sp>
    </p:spTree>
    <p:extLst>
      <p:ext uri="{BB962C8B-B14F-4D97-AF65-F5344CB8AC3E}">
        <p14:creationId xmlns:p14="http://schemas.microsoft.com/office/powerpoint/2010/main" val="6941083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1DB59-5876-3CCA-0EB2-01C0BF8B4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C031A1C2-0649-7761-A558-577E4DC57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19673" y="6594326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</a:t>
            </a:r>
          </a:p>
        </p:txBody>
      </p:sp>
      <p:pic>
        <p:nvPicPr>
          <p:cNvPr id="34" name="Picture 4" descr="Vandranke">
            <a:extLst>
              <a:ext uri="{FF2B5EF4-FFF2-40B4-BE49-F238E27FC236}">
                <a16:creationId xmlns:a16="http://schemas.microsoft.com/office/drawing/2014/main" id="{BBB97AEE-AEFF-CDB6-28D7-C5793A98D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01" y="986479"/>
            <a:ext cx="2193175" cy="146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Natura 2000 - Styrelsen for Grøn Arealomlægning og Vandmiljø">
            <a:extLst>
              <a:ext uri="{FF2B5EF4-FFF2-40B4-BE49-F238E27FC236}">
                <a16:creationId xmlns:a16="http://schemas.microsoft.com/office/drawing/2014/main" id="{2F197D0E-A280-7BD2-22EA-DFDDED50B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33" y="2291411"/>
            <a:ext cx="2310443" cy="192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Billede 36">
            <a:extLst>
              <a:ext uri="{FF2B5EF4-FFF2-40B4-BE49-F238E27FC236}">
                <a16:creationId xmlns:a16="http://schemas.microsoft.com/office/drawing/2014/main" id="{F848B128-9AE0-FAAA-E038-52BECEDA142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9437"/>
          <a:stretch>
            <a:fillRect/>
          </a:stretch>
        </p:blipFill>
        <p:spPr>
          <a:xfrm>
            <a:off x="278401" y="4408674"/>
            <a:ext cx="4589716" cy="1991003"/>
          </a:xfrm>
          <a:prstGeom prst="rect">
            <a:avLst/>
          </a:prstGeom>
        </p:spPr>
      </p:pic>
      <p:pic>
        <p:nvPicPr>
          <p:cNvPr id="28" name="Billede 27">
            <a:extLst>
              <a:ext uri="{FF2B5EF4-FFF2-40B4-BE49-F238E27FC236}">
                <a16:creationId xmlns:a16="http://schemas.microsoft.com/office/drawing/2014/main" id="{70B4D4DA-763B-2996-A3D2-F3B3E13C70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7495" y="986479"/>
            <a:ext cx="3363218" cy="4798358"/>
          </a:xfrm>
          <a:prstGeom prst="rect">
            <a:avLst/>
          </a:prstGeom>
        </p:spPr>
      </p:pic>
      <p:pic>
        <p:nvPicPr>
          <p:cNvPr id="30" name="Billede 29">
            <a:extLst>
              <a:ext uri="{FF2B5EF4-FFF2-40B4-BE49-F238E27FC236}">
                <a16:creationId xmlns:a16="http://schemas.microsoft.com/office/drawing/2014/main" id="{5E4602BC-26FB-25FF-41B4-01E1D2A15E2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67650" y="984172"/>
            <a:ext cx="3363217" cy="4800665"/>
          </a:xfrm>
          <a:prstGeom prst="rect">
            <a:avLst/>
          </a:prstGeom>
        </p:spPr>
      </p:pic>
      <p:pic>
        <p:nvPicPr>
          <p:cNvPr id="31" name="Picture 2" descr="Odder - Arter">
            <a:extLst>
              <a:ext uri="{FF2B5EF4-FFF2-40B4-BE49-F238E27FC236}">
                <a16:creationId xmlns:a16="http://schemas.microsoft.com/office/drawing/2014/main" id="{5D732635-537B-520F-B64F-0C39181DED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4" r="18708"/>
          <a:stretch>
            <a:fillRect/>
          </a:stretch>
        </p:blipFill>
        <p:spPr bwMode="auto">
          <a:xfrm>
            <a:off x="2669240" y="986479"/>
            <a:ext cx="2198877" cy="323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3676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046CB-E0A2-ACBA-2D1A-6813F4B1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15B06C4F-2341-5AE1-7BDD-F3D3AC730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3701" y="6407378"/>
            <a:ext cx="5732298" cy="107722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355" rtl="0" eaLnBrk="1" latinLnBrk="0" hangingPunct="1">
              <a:lnSpc>
                <a:spcPct val="108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  <a:defRPr sz="16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26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3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0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072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340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tabLst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608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76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14400" indent="-226800" algn="l" defTabSz="914355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700"/>
              </a:spcAft>
              <a:buSzPct val="95000"/>
              <a:buFont typeface="Wingdings" panose="05000000000000000000" pitchFamily="2" charset="2"/>
              <a:buChar char="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tx1"/>
                </a:solidFill>
              </a:rPr>
              <a:t>WSP | </a:t>
            </a:r>
            <a:r>
              <a:rPr lang="en-GB" sz="1200" dirty="0" err="1">
                <a:solidFill>
                  <a:schemeClr val="tx1"/>
                </a:solidFill>
              </a:rPr>
              <a:t>Vandløbsdage</a:t>
            </a:r>
            <a:r>
              <a:rPr lang="en-GB" sz="1200" dirty="0">
                <a:solidFill>
                  <a:schemeClr val="tx1"/>
                </a:solidFill>
              </a:rPr>
              <a:t> 2026|</a:t>
            </a:r>
          </a:p>
        </p:txBody>
      </p:sp>
      <p:sp>
        <p:nvSpPr>
          <p:cNvPr id="52" name="Title 9">
            <a:extLst>
              <a:ext uri="{FF2B5EF4-FFF2-40B4-BE49-F238E27FC236}">
                <a16:creationId xmlns:a16="http://schemas.microsoft.com/office/drawing/2014/main" id="{72CFB615-5B45-80D0-1276-5E3DBE320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01" y="861408"/>
            <a:ext cx="11506200" cy="971550"/>
          </a:xfrm>
        </p:spPr>
        <p:txBody>
          <a:bodyPr/>
          <a:lstStyle/>
          <a:p>
            <a:r>
              <a:rPr lang="en-GB" dirty="0" err="1"/>
              <a:t>Fremtidens</a:t>
            </a:r>
            <a:r>
              <a:rPr lang="en-GB" dirty="0"/>
              <a:t> </a:t>
            </a:r>
            <a:r>
              <a:rPr lang="en-GB" dirty="0" err="1"/>
              <a:t>vandløbsregulativ</a:t>
            </a:r>
            <a:r>
              <a:rPr lang="en-GB" dirty="0"/>
              <a:t>?</a:t>
            </a:r>
          </a:p>
        </p:txBody>
      </p:sp>
      <p:sp>
        <p:nvSpPr>
          <p:cNvPr id="53" name="Tekstfelt 52">
            <a:extLst>
              <a:ext uri="{FF2B5EF4-FFF2-40B4-BE49-F238E27FC236}">
                <a16:creationId xmlns:a16="http://schemas.microsoft.com/office/drawing/2014/main" id="{0BD0C650-5B7C-6B29-8D57-23E6A270A396}"/>
              </a:ext>
            </a:extLst>
          </p:cNvPr>
          <p:cNvSpPr txBox="1"/>
          <p:nvPr/>
        </p:nvSpPr>
        <p:spPr>
          <a:xfrm>
            <a:off x="363701" y="1487060"/>
            <a:ext cx="110933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a-DK" dirty="0"/>
          </a:p>
          <a:p>
            <a:r>
              <a:rPr lang="da-DK" dirty="0"/>
              <a:t>Grødeskæringen ophører eller erstattes med en brinkskæring hvor det er nødvendigt. </a:t>
            </a:r>
          </a:p>
          <a:p>
            <a:endParaRPr lang="da-DK" dirty="0"/>
          </a:p>
          <a:p>
            <a:r>
              <a:rPr lang="da-DK" dirty="0"/>
              <a:t>Hvis der grødeskæres sker det selektivt, en gang og omfanget overstiger ikke 60%. </a:t>
            </a:r>
          </a:p>
          <a:p>
            <a:endParaRPr lang="da-DK" dirty="0"/>
          </a:p>
          <a:p>
            <a:r>
              <a:rPr lang="da-DK" dirty="0"/>
              <a:t>Brinkskæring over længere strækninger begrænses til 1 brink ad gangen. </a:t>
            </a:r>
          </a:p>
          <a:p>
            <a:endParaRPr lang="da-DK" dirty="0"/>
          </a:p>
          <a:p>
            <a:r>
              <a:rPr lang="da-DK" dirty="0"/>
              <a:t>Rammerne for oprensning og pincet beskrives fortsat, men vurderingen skubbes til et konkret projekt.</a:t>
            </a:r>
          </a:p>
          <a:p>
            <a:endParaRPr lang="da-DK" dirty="0"/>
          </a:p>
          <a:p>
            <a:r>
              <a:rPr lang="da-DK" dirty="0"/>
              <a:t>Kan man indføre en behovsbestemt grødeskæring, hvor omfang og tidspunkt for skæring afhænger af nedbørsforhold og vegetationssammensætning?</a:t>
            </a:r>
          </a:p>
          <a:p>
            <a:endParaRPr lang="da-DK" dirty="0"/>
          </a:p>
          <a:p>
            <a:r>
              <a:rPr lang="da-DK" dirty="0"/>
              <a:t>Hvordan sikrer man at der kan føres kontrol med overholdelse af regulativerne, hvis alting bliver behovsbestemt eller skal vurderes på projektniveau? Hvad med lodsejerne?  </a:t>
            </a:r>
          </a:p>
          <a:p>
            <a:endParaRPr lang="da-DK" dirty="0"/>
          </a:p>
          <a:p>
            <a:endParaRPr lang="da-DK" dirty="0"/>
          </a:p>
          <a:p>
            <a:endParaRPr lang="da-DK" dirty="0"/>
          </a:p>
          <a:p>
            <a:endParaRPr lang="da-DK" dirty="0"/>
          </a:p>
          <a:p>
            <a:endParaRPr lang="da-DK" dirty="0"/>
          </a:p>
          <a:p>
            <a:r>
              <a:rPr lang="da-DK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50843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A2ED5A-1AA2-DAB3-425C-401CC8E83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87B2CE-39F0-7615-7D24-1BDFDF798C3E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4488" y="1577975"/>
            <a:ext cx="5578476" cy="4008438"/>
          </a:xfrm>
        </p:spPr>
        <p:txBody>
          <a:bodyPr anchor="ctr">
            <a:normAutofit/>
          </a:bodyPr>
          <a:lstStyle/>
          <a:p>
            <a:r>
              <a:rPr lang="en-GB" sz="6000" dirty="0" err="1"/>
              <a:t>Diskussion</a:t>
            </a:r>
            <a:endParaRPr lang="en-GB" sz="6000" dirty="0"/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2A96DCF0-E866-2C5B-4D75-BDD60F3F4336}"/>
              </a:ext>
            </a:extLst>
          </p:cNvPr>
          <p:cNvPicPr>
            <a:picLocks noGrp="1" noChangeAspect="1"/>
          </p:cNvPicPr>
          <p:nvPr>
            <p:ph type="pic" sz="quarter" idx="11"/>
            <p:custDataLst>
              <p:tags r:id="rId3"/>
            </p:custDataLst>
          </p:nvPr>
        </p:nvPicPr>
        <p:blipFill>
          <a:blip r:embed="rId8"/>
          <a:srcRect/>
          <a:stretch/>
        </p:blipFill>
        <p:spPr>
          <a:xfrm>
            <a:off x="6096000" y="0"/>
            <a:ext cx="6096000" cy="6858000"/>
          </a:xfrm>
        </p:spPr>
      </p:pic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4E5AC019-373B-9D67-2D89-D1BB330BE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ldNum" sz="quarter" idx="13"/>
            <p:custDataLst>
              <p:tags r:id="rId4"/>
            </p:custDataLst>
          </p:nvPr>
        </p:nvSpPr>
        <p:spPr>
          <a:xfrm>
            <a:off x="11205327" y="6407378"/>
            <a:ext cx="643773" cy="107722"/>
          </a:xfrm>
        </p:spPr>
        <p:txBody>
          <a:bodyPr/>
          <a:lstStyle/>
          <a:p>
            <a:fld id="{91D568E7-61F5-D04E-995D-81EF41C01A2A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11010FA-9619-5756-EA40-04E5E9C6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EA0B4B-9F5B-9EB3-67D5-03043077C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2"/>
            <p:custDataLst>
              <p:tags r:id="rId5"/>
            </p:custDataLst>
          </p:nvPr>
        </p:nvSpPr>
        <p:spPr>
          <a:xfrm>
            <a:off x="342900" y="6407378"/>
            <a:ext cx="5732298" cy="107722"/>
          </a:xfrm>
        </p:spPr>
        <p:txBody>
          <a:bodyPr wrap="square" anchor="b">
            <a:no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WSP | Vandløbsdage 2025| April 2025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632436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STERLEFTMARGIN" val="36.36"/>
  <p:tag name="MASTERRIGHTMARGIN" val="36.36"/>
  <p:tag name="MASTERTOPMARGIN" val="122"/>
  <p:tag name="MASTERBOTTOMMARGIN" val="122"/>
  <p:tag name="CUSTMASTERLEFTMARGIN" val="36.36"/>
  <p:tag name="CUSTMASTERRIGHTMARGIN" val="36.36"/>
  <p:tag name="CUSTMASTERTOPMARGIN" val="122"/>
  <p:tag name="CUSTMASTERBOTTOMMARGIN" val="122"/>
  <p:tag name="GUIDESAPPLIEDTO" val="2"/>
  <p:tag name="TITLETOPMARGIN" val="105.8957"/>
  <p:tag name="TITLEBOTTOMMARGIN" val="180.5376"/>
  <p:tag name="FOOTERTOPMARGIN" val="506.393"/>
  <p:tag name="FOOTERBOTTOMMARGIN" val="514.8751"/>
  <p:tag name="MAXCOLS" val="9"/>
  <p:tag name="MAXROWS" val="6"/>
  <p:tag name="MAXGUTTERROW" val="1 cm"/>
  <p:tag name="MAXGUTTERCOL" val="1 cm"/>
  <p:tag name="GUIDEMETRICUNIT" val="cm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905.7551"/>
  <p:tag name="ORIGINAL_HEIGHT" val="74.64189"/>
  <p:tag name="GUIDESTITLESHAPE" val="Tru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FOOTERSHAPE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APPLIEDTO" val="2"/>
  <p:tag name="GUIDECOLS" val="1"/>
  <p:tag name="GUIDEROWS" val="1"/>
  <p:tag name="GUTTERCOL" val="0.6"/>
  <p:tag name="GUTTERROW" val="0.6"/>
  <p:tag name="MASTERTOPMARGIN" val="121.8898"/>
  <p:tag name="MASTERLEFTMARGIN" val="36.2835"/>
  <p:tag name="MASTERRIGHTMARGIN" val="36.2835"/>
  <p:tag name="MASTERBOTTOMMARGIN" val="121.889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APPLIEDTO" val="2"/>
  <p:tag name="GUIDECOLS" val="1"/>
  <p:tag name="GUIDEROWS" val="1"/>
  <p:tag name="GUTTERCOL" val="0.6"/>
  <p:tag name="GUTTERROW" val="0.6"/>
  <p:tag name="MASTERTOPMARGIN" val="121.8898"/>
  <p:tag name="MASTERLEFTMARGIN" val="36.2835"/>
  <p:tag name="MASTERRIGHTMARGIN" val="36.2835"/>
  <p:tag name="MASTERBOTTOMMARGIN" val="121.889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379.4155"/>
  <p:tag name="ORIGINAL_HEIGHT" val="95.5642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STERTOPMARGIN" val="121.8898"/>
  <p:tag name="MASTERLEFTMARGIN" val="36.2835"/>
  <p:tag name="MASTERRIGHTMARGIN" val="36.2835"/>
  <p:tag name="MASTERBOTTOMMARGIN" val="121.8898"/>
  <p:tag name="CUSTMASTERTOPMARGIN" val="121.8898"/>
  <p:tag name="CUSTMASTERLEFTMARGIN" val="36.2835"/>
  <p:tag name="CUSTMASTERRIGHTMARGIN" val="36.2835"/>
  <p:tag name="CUSTMASTERBOTTOMMARGIN" val="121.889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STERTOPMARGIN" val="121.8898"/>
  <p:tag name="MASTERLEFTMARGIN" val="36.2835"/>
  <p:tag name="MASTERRIGHTMARGIN" val="36.2835"/>
  <p:tag name="MASTERBOTTOMMARGIN" val="121.8898"/>
  <p:tag name="CUSTMASTERTOPMARGIN" val="121.8898"/>
  <p:tag name="CUSTMASTERLEFTMARGIN" val="36.2835"/>
  <p:tag name="CUSTMASTERRIGHTMARGIN" val="36.2835"/>
  <p:tag name="CUSTMASTERBOTTOMMARGIN" val="121.889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STERTOPMARGIN" val="121.8898"/>
  <p:tag name="MASTERLEFTMARGIN" val="36.2835"/>
  <p:tag name="MASTERRIGHTMARGIN" val="36.2835"/>
  <p:tag name="MASTERBOTTOMMARGIN" val="121.8898"/>
  <p:tag name="CUSTMASTERTOPMARGIN" val="121.8898"/>
  <p:tag name="CUSTMASTERLEFTMARGIN" val="36.2835"/>
  <p:tag name="CUSTMASTERRIGHTMARGIN" val="36.2835"/>
  <p:tag name="CUSTMASTERBOTTOMMARGIN" val="121.889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STERTOPMARGIN" val="121.8898"/>
  <p:tag name="MASTERLEFTMARGIN" val="36.2835"/>
  <p:tag name="MASTERRIGHTMARGIN" val="36.2835"/>
  <p:tag name="MASTERBOTTOMMARGIN" val="121.8898"/>
  <p:tag name="CUSTMASTERTOPMARGIN" val="121.8898"/>
  <p:tag name="CUSTMASTERLEFTMARGIN" val="36.2835"/>
  <p:tag name="CUSTMASTERRIGHTMARGIN" val="36.2835"/>
  <p:tag name="CUSTMASTERBOTTOMMARGIN" val="121.889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31.2358"/>
  <p:tag name="ORIGINAL_HEIGHT" val="98.2906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30.9047"/>
  <p:tag name="ORIGINAL_HEIGHT" val="25.511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31.8609"/>
  <p:tag name="ORIGINAL_HEIGHT" val="25.511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31.2358"/>
  <p:tag name="ORIGINAL_HEIGHT" val="98.2906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LAYOUTNAME" val="Divider"/>
  <p:tag name="SLIDEAUTOMATIONTYPE" val="Divider"/>
  <p:tag name="AUTOMATIONTAG" val="Section Divider"/>
  <p:tag name="SLIDETOCOUTLINELEVEL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HEIGHT" val="315.625"/>
  <p:tag name="ORIGINAL_WIDTH" val="439.25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80"/>
  <p:tag name="ORIGINAL_HEIGHT" val="54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50.75"/>
  <p:tag name="ORIGINAL_HEIGHT" val="8.5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_WIDTH" val="451.375"/>
  <p:tag name="ORIGINAL_HEIGHT" val="8.5"/>
</p:tagLst>
</file>

<file path=ppt/theme/theme1.xml><?xml version="1.0" encoding="utf-8"?>
<a:theme xmlns:a="http://schemas.openxmlformats.org/drawingml/2006/main" name="Office Theme">
  <a:themeElements>
    <a:clrScheme name="__WSP">
      <a:dk1>
        <a:srgbClr val="000000"/>
      </a:dk1>
      <a:lt1>
        <a:srgbClr val="FFFFFF"/>
      </a:lt1>
      <a:dk2>
        <a:srgbClr val="404040"/>
      </a:dk2>
      <a:lt2>
        <a:srgbClr val="CCCCCC"/>
      </a:lt2>
      <a:accent1>
        <a:srgbClr val="FF372F"/>
      </a:accent1>
      <a:accent2>
        <a:srgbClr val="CC2126"/>
      </a:accent2>
      <a:accent3>
        <a:srgbClr val="680005"/>
      </a:accent3>
      <a:accent4>
        <a:srgbClr val="9A9A9A"/>
      </a:accent4>
      <a:accent5>
        <a:srgbClr val="CCCCCC"/>
      </a:accent5>
      <a:accent6>
        <a:srgbClr val="E1E1E1"/>
      </a:accent6>
      <a:hlink>
        <a:srgbClr val="000000"/>
      </a:hlink>
      <a:folHlink>
        <a:srgbClr val="40404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custClrLst>
    <a:custClr name="Blue 1">
      <a:srgbClr val="1594FD"/>
    </a:custClr>
    <a:custClr name="Blue 2">
      <a:srgbClr val="162E76"/>
    </a:custClr>
    <a:custClr name="Orange 1">
      <a:srgbClr val="F35B05"/>
    </a:custClr>
    <a:custClr name="Custom Color 4">
      <a:srgbClr val="C33900"/>
    </a:custClr>
    <a:custClr name="Yellow 1">
      <a:srgbClr val="FFD10A"/>
    </a:custClr>
    <a:custClr name="Yellow 2">
      <a:srgbClr val="FEA513"/>
    </a:custClr>
    <a:custClr name="Green 1">
      <a:srgbClr val="496C1A"/>
    </a:custClr>
    <a:custClr name="Green 2">
      <a:srgbClr val="224807"/>
    </a:custClr>
    <a:custClr name="Brown 1">
      <a:srgbClr val="B16F4F"/>
    </a:custClr>
    <a:custClr name="Brown 2">
      <a:srgbClr val="4C2C00"/>
    </a:custClr>
  </a:custClrLst>
  <a:extLst>
    <a:ext uri="{05A4C25C-085E-4340-85A3-A5531E510DB2}">
      <thm15:themeFamily xmlns:thm15="http://schemas.microsoft.com/office/thememl/2012/main" name="en-gb_Presentation_Complete.potx" id="{5AC77B75-B3A3-42E0-9A92-0E428F699B4D}" vid="{67B012D6-9AB4-44A4-84A6-D5A3D102D7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2427ce1-e007-4e0e-9b3c-a87846f2b6f4" xsi:nil="true"/>
    <lcf76f155ced4ddcb4097134ff3c332f xmlns="5cc618bd-9e4d-4138-bad7-c5c979115cf2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EF682A6C6FA444A94C3369DD3475C7" ma:contentTypeVersion="13" ma:contentTypeDescription="Create a new document." ma:contentTypeScope="" ma:versionID="39b69672c0c8b015629bf94876d8da54">
  <xsd:schema xmlns:xsd="http://www.w3.org/2001/XMLSchema" xmlns:xs="http://www.w3.org/2001/XMLSchema" xmlns:p="http://schemas.microsoft.com/office/2006/metadata/properties" xmlns:ns2="5cc618bd-9e4d-4138-bad7-c5c979115cf2" xmlns:ns3="f2427ce1-e007-4e0e-9b3c-a87846f2b6f4" targetNamespace="http://schemas.microsoft.com/office/2006/metadata/properties" ma:root="true" ma:fieldsID="1ea19e6f0dfd25d2a120acc309eb329b" ns2:_="" ns3:_="">
    <xsd:import namespace="5cc618bd-9e4d-4138-bad7-c5c979115cf2"/>
    <xsd:import namespace="f2427ce1-e007-4e0e-9b3c-a87846f2b6f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TaxCatchAll" minOccurs="0"/>
                <xsd:element ref="ns2:lcf76f155ced4ddcb4097134ff3c332f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618bd-9e4d-4138-bad7-c5c979115c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b5d298e1-810f-4711-8be9-ef4702f2a38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427ce1-e007-4e0e-9b3c-a87846f2b6f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9db2908-fc38-4605-81e8-a1f1ab32691c}" ma:internalName="TaxCatchAll" ma:showField="CatchAllData" ma:web="f2427ce1-e007-4e0e-9b3c-a87846f2b6f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F38D5E-26ED-4278-89A8-2AA83F8B6921}">
  <ds:schemaRefs>
    <ds:schemaRef ds:uri="http://schemas.microsoft.com/office/2006/metadata/properties"/>
    <ds:schemaRef ds:uri="http://schemas.microsoft.com/office/infopath/2007/PartnerControls"/>
    <ds:schemaRef ds:uri="f2427ce1-e007-4e0e-9b3c-a87846f2b6f4"/>
    <ds:schemaRef ds:uri="5cc618bd-9e4d-4138-bad7-c5c979115cf2"/>
  </ds:schemaRefs>
</ds:datastoreItem>
</file>

<file path=customXml/itemProps2.xml><?xml version="1.0" encoding="utf-8"?>
<ds:datastoreItem xmlns:ds="http://schemas.openxmlformats.org/officeDocument/2006/customXml" ds:itemID="{A14D3C02-1A70-4CED-95F6-0E0E411A80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F02435-C996-43D0-8F8A-692C681879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c618bd-9e4d-4138-bad7-c5c979115cf2"/>
    <ds:schemaRef ds:uri="f2427ce1-e007-4e0e-9b3c-a87846f2b6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9096ad9-8b60-446a-90b7-017dbb9421a3}" enabled="1" method="Standard" siteId="{3d234255-e20f-4205-88a5-9658a402999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en-gb_Presentation_Complete</Template>
  <TotalTime>977</TotalTime>
  <Words>1168</Words>
  <Application>Microsoft Office PowerPoint</Application>
  <PresentationFormat>Widescreen</PresentationFormat>
  <Paragraphs>214</Paragraphs>
  <Slides>21</Slides>
  <Notes>21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4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21</vt:i4>
      </vt:variant>
    </vt:vector>
  </HeadingPairs>
  <TitlesOfParts>
    <vt:vector size="26" baseType="lpstr">
      <vt:lpstr>Aptos</vt:lpstr>
      <vt:lpstr>Arial</vt:lpstr>
      <vt:lpstr>Times New Roman</vt:lpstr>
      <vt:lpstr>Wingdings</vt:lpstr>
      <vt:lpstr>Office Theme</vt:lpstr>
      <vt:lpstr>Er vandløbsregulativet ved at uddø?  et overblik over processen for miljø- og væsentlighedsvurdering af vandløbsregulativer </vt:lpstr>
      <vt:lpstr>PowerPoint-præsentation</vt:lpstr>
      <vt:lpstr>Miljø- og væsentlighedsvurdering   (de hensyn vi skal tage jf. stk. 2 i formålsparagraffen)</vt:lpstr>
      <vt:lpstr>Screening for miljøvurdering  </vt:lpstr>
      <vt:lpstr>PowerPoint-præsentation</vt:lpstr>
      <vt:lpstr>PowerPoint-præsentation</vt:lpstr>
      <vt:lpstr>PowerPoint-præsentation</vt:lpstr>
      <vt:lpstr>Grødeskæringen</vt:lpstr>
      <vt:lpstr>PowerPoint-præsentation</vt:lpstr>
      <vt:lpstr>PowerPoint-præsentation</vt:lpstr>
      <vt:lpstr>PowerPoint-præsentation</vt:lpstr>
      <vt:lpstr>DVPI-beregneren</vt:lpstr>
      <vt:lpstr>PowerPoint-præsentation</vt:lpstr>
      <vt:lpstr>Oprensning og pincet</vt:lpstr>
      <vt:lpstr>Oprensning</vt:lpstr>
      <vt:lpstr>PowerPoint-præsentation</vt:lpstr>
      <vt:lpstr>Væsentlighedsvurdering: hold det kort! </vt:lpstr>
      <vt:lpstr>PowerPoint-præsentation</vt:lpstr>
      <vt:lpstr>PowerPoint-præsentation</vt:lpstr>
      <vt:lpstr>Fremtidens vandløbsregulativ?</vt:lpstr>
      <vt:lpstr>Diskussion</vt:lpstr>
    </vt:vector>
  </TitlesOfParts>
  <Company>WSP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Jensen, Kristina Møberg</dc:creator>
  <cp:keywords>en_gb_v1_0</cp:keywords>
  <cp:lastModifiedBy>Nielsen, Martin Barsøe</cp:lastModifiedBy>
  <cp:revision>24</cp:revision>
  <dcterms:created xsi:type="dcterms:W3CDTF">2025-02-18T08:27:43Z</dcterms:created>
  <dcterms:modified xsi:type="dcterms:W3CDTF">2026-05-15T08:09:31Z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 Version">
    <vt:lpwstr>1.0.1</vt:lpwstr>
  </property>
  <property fmtid="{D5CDD505-2E9C-101B-9397-08002B2CF9AE}" pid="3" name="ContentTypeId">
    <vt:lpwstr>0x010100ABEF682A6C6FA444A94C3369DD3475C7</vt:lpwstr>
  </property>
</Properties>
</file>